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256" r:id="rId2"/>
    <p:sldId id="291" r:id="rId3"/>
    <p:sldId id="292" r:id="rId4"/>
    <p:sldId id="293" r:id="rId5"/>
    <p:sldId id="282" r:id="rId6"/>
    <p:sldId id="288" r:id="rId7"/>
    <p:sldId id="295" r:id="rId8"/>
    <p:sldId id="298" r:id="rId9"/>
    <p:sldId id="297" r:id="rId10"/>
    <p:sldId id="296" r:id="rId11"/>
    <p:sldId id="287" r:id="rId12"/>
    <p:sldId id="279" r:id="rId13"/>
  </p:sldIdLst>
  <p:sldSz cx="9144000" cy="6858000" type="screen4x3"/>
  <p:notesSz cx="6797675" cy="9928225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2031" autoAdjust="0"/>
  </p:normalViewPr>
  <p:slideViewPr>
    <p:cSldViewPr>
      <p:cViewPr>
        <p:scale>
          <a:sx n="50" d="100"/>
          <a:sy n="50" d="100"/>
        </p:scale>
        <p:origin x="-1708" y="-35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76" d="100"/>
        <a:sy n="76" d="100"/>
      </p:scale>
      <p:origin x="0" y="0"/>
    </p:cViewPr>
  </p:sorterViewPr>
  <p:notesViewPr>
    <p:cSldViewPr>
      <p:cViewPr varScale="1">
        <p:scale>
          <a:sx n="48" d="100"/>
          <a:sy n="48" d="100"/>
        </p:scale>
        <p:origin x="-2728" y="-72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6_3">
  <dgm:title val=""/>
  <dgm:desc val=""/>
  <dgm:catLst>
    <dgm:cat type="accent6" pri="11300"/>
  </dgm:catLst>
  <dgm:styleLbl name="node0">
    <dgm:fillClrLst meth="repeat"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6">
        <a:shade val="80000"/>
      </a:schemeClr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6">
        <a:shade val="80000"/>
      </a:schemeClr>
      <a:schemeClr val="accent6">
        <a:tint val="70000"/>
      </a:schemeClr>
    </dgm:fillClrLst>
    <dgm:linClrLst>
      <a:schemeClr val="accent6">
        <a:shade val="80000"/>
      </a:schemeClr>
      <a:schemeClr val="accent6">
        <a:tint val="70000"/>
      </a:schemeClr>
    </dgm:linClrLst>
    <dgm:effectClrLst/>
    <dgm:txLinClrLst/>
    <dgm:txFillClrLst/>
    <dgm:txEffectClrLst/>
  </dgm:styleLbl>
  <dgm:styleLbl name="lnNode1">
    <dgm:fillClrLst>
      <a:schemeClr val="accent6">
        <a:shade val="80000"/>
      </a:schemeClr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6">
        <a:shade val="80000"/>
        <a:alpha val="50000"/>
      </a:schemeClr>
      <a:schemeClr val="accent6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6">
        <a:shade val="90000"/>
      </a:schemeClr>
      <a:schemeClr val="accent6">
        <a:tint val="70000"/>
      </a:schemeClr>
    </dgm:fillClrLst>
    <dgm:linClrLst>
      <a:schemeClr val="accent6">
        <a:shade val="90000"/>
      </a:schemeClr>
      <a:schemeClr val="accent6">
        <a:tint val="70000"/>
      </a:schemeClr>
    </dgm:linClrLst>
    <dgm:effectClrLst/>
    <dgm:txLinClrLst/>
    <dgm:txFillClrLst/>
    <dgm:txEffectClrLst/>
  </dgm:styleLbl>
  <dgm:styleLbl name="fgSibTrans2D1">
    <dgm:fillClrLst>
      <a:schemeClr val="accent6">
        <a:shade val="90000"/>
      </a:schemeClr>
      <a:schemeClr val="accent6">
        <a:tint val="70000"/>
      </a:schemeClr>
    </dgm:fillClrLst>
    <dgm:linClrLst>
      <a:schemeClr val="accent6">
        <a:shade val="90000"/>
      </a:schemeClr>
      <a:schemeClr val="accent6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6">
        <a:shade val="90000"/>
      </a:schemeClr>
      <a:schemeClr val="accent6">
        <a:tint val="70000"/>
      </a:schemeClr>
    </dgm:fillClrLst>
    <dgm:linClrLst>
      <a:schemeClr val="accent6">
        <a:shade val="90000"/>
      </a:schemeClr>
      <a:schemeClr val="accent6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6">
        <a:shade val="90000"/>
      </a:schemeClr>
      <a:schemeClr val="accent6">
        <a:tint val="70000"/>
      </a:schemeClr>
    </dgm:fillClrLst>
    <dgm:linClrLst>
      <a:schemeClr val="accent6">
        <a:shade val="90000"/>
      </a:schemeClr>
      <a:schemeClr val="accent6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6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>
        <a:shade val="8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9000"/>
      </a:schemeClr>
    </dgm:fillClrLst>
    <dgm:linClrLst meth="repeat">
      <a:schemeClr val="accent6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80000"/>
      </a:schemeClr>
    </dgm:fillClrLst>
    <dgm:linClrLst meth="repeat">
      <a:schemeClr val="accent6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6">
        <a:shade val="80000"/>
      </a:schemeClr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6">
        <a:shade val="80000"/>
      </a:schemeClr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6">
        <a:shade val="80000"/>
      </a:schemeClr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6">
        <a:shade val="80000"/>
      </a:schemeClr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6">
        <a:shade val="80000"/>
      </a:schemeClr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6_2">
  <dgm:title val=""/>
  <dgm:desc val=""/>
  <dgm:catLst>
    <dgm:cat type="accent6" pri="11200"/>
  </dgm:catLst>
  <dgm:styleLbl name="node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ln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6_2">
  <dgm:title val=""/>
  <dgm:desc val=""/>
  <dgm:catLst>
    <dgm:cat type="accent6" pri="11200"/>
  </dgm:catLst>
  <dgm:styleLbl name="node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ln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6_2">
  <dgm:title val=""/>
  <dgm:desc val=""/>
  <dgm:catLst>
    <dgm:cat type="accent6" pri="11200"/>
  </dgm:catLst>
  <dgm:styleLbl name="node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ln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6_2">
  <dgm:title val=""/>
  <dgm:desc val=""/>
  <dgm:catLst>
    <dgm:cat type="accent6" pri="11200"/>
  </dgm:catLst>
  <dgm:styleLbl name="node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ln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6_2">
  <dgm:title val=""/>
  <dgm:desc val=""/>
  <dgm:catLst>
    <dgm:cat type="accent6" pri="11200"/>
  </dgm:catLst>
  <dgm:styleLbl name="node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ln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EC7376D-3B07-41FB-8760-96846491B646}" type="doc">
      <dgm:prSet loTypeId="urn:microsoft.com/office/officeart/2005/8/layout/vList5" loCatId="list" qsTypeId="urn:microsoft.com/office/officeart/2005/8/quickstyle/simple1" qsCatId="simple" csTypeId="urn:microsoft.com/office/officeart/2005/8/colors/accent6_3" csCatId="accent6" phldr="1"/>
      <dgm:spPr/>
      <dgm:t>
        <a:bodyPr/>
        <a:lstStyle/>
        <a:p>
          <a:endParaRPr lang="pl-PL"/>
        </a:p>
      </dgm:t>
    </dgm:pt>
    <dgm:pt modelId="{3B38ADAA-9DD2-4576-A706-4EE203BD7161}">
      <dgm:prSet/>
      <dgm:spPr/>
      <dgm:t>
        <a:bodyPr/>
        <a:lstStyle/>
        <a:p>
          <a:pPr rtl="0"/>
          <a:r>
            <a:rPr lang="pl-PL" smtClean="0"/>
            <a:t>Proces poprzez który rząd przekłada swoją polityczną wizję na program i działania, aby zapewnić rezultaty – zamierzone zmiany w realnym świecie</a:t>
          </a:r>
          <a:endParaRPr lang="pl-PL"/>
        </a:p>
      </dgm:t>
    </dgm:pt>
    <dgm:pt modelId="{030A2646-8E10-4064-AA3F-8F53BCBB7B82}" type="parTrans" cxnId="{3B5464FE-690D-45C3-B722-FACD3D9020A1}">
      <dgm:prSet/>
      <dgm:spPr/>
      <dgm:t>
        <a:bodyPr/>
        <a:lstStyle/>
        <a:p>
          <a:endParaRPr lang="pl-PL"/>
        </a:p>
      </dgm:t>
    </dgm:pt>
    <dgm:pt modelId="{8D906A88-4404-4943-9A5D-B57E4F051ACF}" type="sibTrans" cxnId="{3B5464FE-690D-45C3-B722-FACD3D9020A1}">
      <dgm:prSet/>
      <dgm:spPr/>
      <dgm:t>
        <a:bodyPr/>
        <a:lstStyle/>
        <a:p>
          <a:endParaRPr lang="pl-PL"/>
        </a:p>
      </dgm:t>
    </dgm:pt>
    <dgm:pt modelId="{F0EA129C-667D-41BF-AD3A-0284E8FE68DF}">
      <dgm:prSet custT="1"/>
      <dgm:spPr/>
      <dgm:t>
        <a:bodyPr/>
        <a:lstStyle/>
        <a:p>
          <a:pPr rtl="0"/>
          <a:r>
            <a:rPr lang="pl-PL" sz="2400" dirty="0" smtClean="0"/>
            <a:t>pomysły na rozwiązania problemów publicznych,</a:t>
          </a:r>
          <a:endParaRPr lang="pl-PL" sz="2400" dirty="0"/>
        </a:p>
      </dgm:t>
    </dgm:pt>
    <dgm:pt modelId="{6B6123DD-FC76-42DA-9831-2A51EFBA7009}" type="parTrans" cxnId="{886D7C88-150F-4712-BBC8-28A71C1B95A9}">
      <dgm:prSet/>
      <dgm:spPr/>
      <dgm:t>
        <a:bodyPr/>
        <a:lstStyle/>
        <a:p>
          <a:endParaRPr lang="pl-PL"/>
        </a:p>
      </dgm:t>
    </dgm:pt>
    <dgm:pt modelId="{28208AC3-4F30-4A37-A955-24C93B4DB919}" type="sibTrans" cxnId="{886D7C88-150F-4712-BBC8-28A71C1B95A9}">
      <dgm:prSet/>
      <dgm:spPr/>
      <dgm:t>
        <a:bodyPr/>
        <a:lstStyle/>
        <a:p>
          <a:endParaRPr lang="pl-PL"/>
        </a:p>
      </dgm:t>
    </dgm:pt>
    <dgm:pt modelId="{68FF9EAC-6E1F-4A56-82A0-F879DDEA814D}">
      <dgm:prSet custT="1"/>
      <dgm:spPr/>
      <dgm:t>
        <a:bodyPr/>
        <a:lstStyle/>
        <a:p>
          <a:pPr rtl="0"/>
          <a:r>
            <a:rPr lang="pl-PL" sz="2400" smtClean="0"/>
            <a:t>działania publiczne </a:t>
          </a:r>
          <a:endParaRPr lang="pl-PL" sz="2400"/>
        </a:p>
      </dgm:t>
    </dgm:pt>
    <dgm:pt modelId="{F52C22BE-193B-45D4-B4EC-745FD906B45F}" type="parTrans" cxnId="{868300A5-3007-493C-9078-5A56694A7205}">
      <dgm:prSet/>
      <dgm:spPr/>
      <dgm:t>
        <a:bodyPr/>
        <a:lstStyle/>
        <a:p>
          <a:endParaRPr lang="pl-PL"/>
        </a:p>
      </dgm:t>
    </dgm:pt>
    <dgm:pt modelId="{2BE885DD-221E-4703-BAD8-6004C6088ED0}" type="sibTrans" cxnId="{868300A5-3007-493C-9078-5A56694A7205}">
      <dgm:prSet/>
      <dgm:spPr/>
      <dgm:t>
        <a:bodyPr/>
        <a:lstStyle/>
        <a:p>
          <a:endParaRPr lang="pl-PL"/>
        </a:p>
      </dgm:t>
    </dgm:pt>
    <dgm:pt modelId="{C4A23848-BF77-4BDF-8DA2-92F589DD865F}">
      <dgm:prSet custT="1"/>
      <dgm:spPr/>
      <dgm:t>
        <a:bodyPr/>
        <a:lstStyle/>
        <a:p>
          <a:pPr rtl="0"/>
          <a:r>
            <a:rPr lang="pl-PL" sz="2400" dirty="0" smtClean="0"/>
            <a:t>materialne efekty oraz rezultaty</a:t>
          </a:r>
          <a:endParaRPr lang="pl-PL" sz="2400" dirty="0"/>
        </a:p>
      </dgm:t>
    </dgm:pt>
    <dgm:pt modelId="{86FFF25A-BD0A-41DA-B44F-78C97B3C3240}" type="parTrans" cxnId="{F31B9EDD-9A01-4EF3-92CC-7032F3E7C0B8}">
      <dgm:prSet/>
      <dgm:spPr/>
      <dgm:t>
        <a:bodyPr/>
        <a:lstStyle/>
        <a:p>
          <a:endParaRPr lang="pl-PL"/>
        </a:p>
      </dgm:t>
    </dgm:pt>
    <dgm:pt modelId="{2A7B27EB-2DBC-4476-83AA-E574001FE688}" type="sibTrans" cxnId="{F31B9EDD-9A01-4EF3-92CC-7032F3E7C0B8}">
      <dgm:prSet/>
      <dgm:spPr/>
      <dgm:t>
        <a:bodyPr/>
        <a:lstStyle/>
        <a:p>
          <a:endParaRPr lang="pl-PL"/>
        </a:p>
      </dgm:t>
    </dgm:pt>
    <dgm:pt modelId="{75C40D09-08AF-4FDF-A33E-4235BA0CB31F}" type="pres">
      <dgm:prSet presAssocID="{3EC7376D-3B07-41FB-8760-96846491B646}" presName="Name0" presStyleCnt="0">
        <dgm:presLayoutVars>
          <dgm:dir/>
          <dgm:animLvl val="lvl"/>
          <dgm:resizeHandles val="exact"/>
        </dgm:presLayoutVars>
      </dgm:prSet>
      <dgm:spPr/>
    </dgm:pt>
    <dgm:pt modelId="{CFA1023A-9340-4B5B-9C2F-3360493EA78C}" type="pres">
      <dgm:prSet presAssocID="{3B38ADAA-9DD2-4576-A706-4EE203BD7161}" presName="linNode" presStyleCnt="0"/>
      <dgm:spPr/>
    </dgm:pt>
    <dgm:pt modelId="{B383A24A-91F2-4A74-9B3A-E13CBEC06F8F}" type="pres">
      <dgm:prSet presAssocID="{3B38ADAA-9DD2-4576-A706-4EE203BD7161}" presName="parentText" presStyleLbl="node1" presStyleIdx="0" presStyleCnt="1" custScaleX="178001">
        <dgm:presLayoutVars>
          <dgm:chMax val="1"/>
          <dgm:bulletEnabled val="1"/>
        </dgm:presLayoutVars>
      </dgm:prSet>
      <dgm:spPr/>
    </dgm:pt>
    <dgm:pt modelId="{B281461E-5782-4E1B-8E0C-BEC4445723C9}" type="pres">
      <dgm:prSet presAssocID="{3B38ADAA-9DD2-4576-A706-4EE203BD7161}" presName="descendantText" presStyleLbl="alignAccFollowNode1" presStyleIdx="0" presStyleCnt="1">
        <dgm:presLayoutVars>
          <dgm:bulletEnabled val="1"/>
        </dgm:presLayoutVars>
      </dgm:prSet>
      <dgm:spPr/>
    </dgm:pt>
  </dgm:ptLst>
  <dgm:cxnLst>
    <dgm:cxn modelId="{868300A5-3007-493C-9078-5A56694A7205}" srcId="{3B38ADAA-9DD2-4576-A706-4EE203BD7161}" destId="{68FF9EAC-6E1F-4A56-82A0-F879DDEA814D}" srcOrd="1" destOrd="0" parTransId="{F52C22BE-193B-45D4-B4EC-745FD906B45F}" sibTransId="{2BE885DD-221E-4703-BAD8-6004C6088ED0}"/>
    <dgm:cxn modelId="{886D7C88-150F-4712-BBC8-28A71C1B95A9}" srcId="{3B38ADAA-9DD2-4576-A706-4EE203BD7161}" destId="{F0EA129C-667D-41BF-AD3A-0284E8FE68DF}" srcOrd="0" destOrd="0" parTransId="{6B6123DD-FC76-42DA-9831-2A51EFBA7009}" sibTransId="{28208AC3-4F30-4A37-A955-24C93B4DB919}"/>
    <dgm:cxn modelId="{F31B9EDD-9A01-4EF3-92CC-7032F3E7C0B8}" srcId="{3B38ADAA-9DD2-4576-A706-4EE203BD7161}" destId="{C4A23848-BF77-4BDF-8DA2-92F589DD865F}" srcOrd="2" destOrd="0" parTransId="{86FFF25A-BD0A-41DA-B44F-78C97B3C3240}" sibTransId="{2A7B27EB-2DBC-4476-83AA-E574001FE688}"/>
    <dgm:cxn modelId="{A1B4463E-8EE2-4258-8087-0359A603826C}" type="presOf" srcId="{F0EA129C-667D-41BF-AD3A-0284E8FE68DF}" destId="{B281461E-5782-4E1B-8E0C-BEC4445723C9}" srcOrd="0" destOrd="0" presId="urn:microsoft.com/office/officeart/2005/8/layout/vList5"/>
    <dgm:cxn modelId="{C111B6CB-DF98-4293-9650-02A9F04C4807}" type="presOf" srcId="{C4A23848-BF77-4BDF-8DA2-92F589DD865F}" destId="{B281461E-5782-4E1B-8E0C-BEC4445723C9}" srcOrd="0" destOrd="2" presId="urn:microsoft.com/office/officeart/2005/8/layout/vList5"/>
    <dgm:cxn modelId="{6951A1E6-3E70-481F-9414-0D4E779250BA}" type="presOf" srcId="{3EC7376D-3B07-41FB-8760-96846491B646}" destId="{75C40D09-08AF-4FDF-A33E-4235BA0CB31F}" srcOrd="0" destOrd="0" presId="urn:microsoft.com/office/officeart/2005/8/layout/vList5"/>
    <dgm:cxn modelId="{EA98FB2A-F9D3-41DF-9288-6D4B1655BC37}" type="presOf" srcId="{3B38ADAA-9DD2-4576-A706-4EE203BD7161}" destId="{B383A24A-91F2-4A74-9B3A-E13CBEC06F8F}" srcOrd="0" destOrd="0" presId="urn:microsoft.com/office/officeart/2005/8/layout/vList5"/>
    <dgm:cxn modelId="{3B5464FE-690D-45C3-B722-FACD3D9020A1}" srcId="{3EC7376D-3B07-41FB-8760-96846491B646}" destId="{3B38ADAA-9DD2-4576-A706-4EE203BD7161}" srcOrd="0" destOrd="0" parTransId="{030A2646-8E10-4064-AA3F-8F53BCBB7B82}" sibTransId="{8D906A88-4404-4943-9A5D-B57E4F051ACF}"/>
    <dgm:cxn modelId="{2C189CFC-CFD5-4C68-BD37-19CF974072C0}" type="presOf" srcId="{68FF9EAC-6E1F-4A56-82A0-F879DDEA814D}" destId="{B281461E-5782-4E1B-8E0C-BEC4445723C9}" srcOrd="0" destOrd="1" presId="urn:microsoft.com/office/officeart/2005/8/layout/vList5"/>
    <dgm:cxn modelId="{B84A4FCC-6B0D-45E6-9F8B-F58ACA0D3A8A}" type="presParOf" srcId="{75C40D09-08AF-4FDF-A33E-4235BA0CB31F}" destId="{CFA1023A-9340-4B5B-9C2F-3360493EA78C}" srcOrd="0" destOrd="0" presId="urn:microsoft.com/office/officeart/2005/8/layout/vList5"/>
    <dgm:cxn modelId="{744F4E55-AACA-4947-8C3A-F1F226972483}" type="presParOf" srcId="{CFA1023A-9340-4B5B-9C2F-3360493EA78C}" destId="{B383A24A-91F2-4A74-9B3A-E13CBEC06F8F}" srcOrd="0" destOrd="0" presId="urn:microsoft.com/office/officeart/2005/8/layout/vList5"/>
    <dgm:cxn modelId="{69D6F7C2-25F8-4FA2-82EF-957E50F3B14D}" type="presParOf" srcId="{CFA1023A-9340-4B5B-9C2F-3360493EA78C}" destId="{B281461E-5782-4E1B-8E0C-BEC4445723C9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03C99B1-F544-450B-9B2A-1D28E4BD2AD0}" type="doc">
      <dgm:prSet loTypeId="urn:microsoft.com/office/officeart/2005/8/layout/vList2" loCatId="list" qsTypeId="urn:microsoft.com/office/officeart/2005/8/quickstyle/simple1" qsCatId="simple" csTypeId="urn:microsoft.com/office/officeart/2005/8/colors/accent6_2" csCatId="accent6"/>
      <dgm:spPr/>
      <dgm:t>
        <a:bodyPr/>
        <a:lstStyle/>
        <a:p>
          <a:endParaRPr lang="pl-PL"/>
        </a:p>
      </dgm:t>
    </dgm:pt>
    <dgm:pt modelId="{8D55864E-E8D9-4E1D-AB03-BDF04F3415CE}">
      <dgm:prSet/>
      <dgm:spPr/>
      <dgm:t>
        <a:bodyPr/>
        <a:lstStyle/>
        <a:p>
          <a:pPr rtl="0"/>
          <a:r>
            <a:rPr lang="pl-PL" dirty="0" smtClean="0"/>
            <a:t>Komunikacyjne (gromadzenie i przekazywanie informacji), </a:t>
          </a:r>
          <a:endParaRPr lang="pl-PL" dirty="0"/>
        </a:p>
      </dgm:t>
    </dgm:pt>
    <dgm:pt modelId="{3DEC6F0B-D751-4F67-B051-9C5F7A97C574}" type="parTrans" cxnId="{E3CB4591-AFBD-4EE1-9759-16C14F047954}">
      <dgm:prSet/>
      <dgm:spPr/>
      <dgm:t>
        <a:bodyPr/>
        <a:lstStyle/>
        <a:p>
          <a:endParaRPr lang="pl-PL"/>
        </a:p>
      </dgm:t>
    </dgm:pt>
    <dgm:pt modelId="{D58504E8-FEE2-4744-B49C-4376F34FBB4C}" type="sibTrans" cxnId="{E3CB4591-AFBD-4EE1-9759-16C14F047954}">
      <dgm:prSet/>
      <dgm:spPr/>
      <dgm:t>
        <a:bodyPr/>
        <a:lstStyle/>
        <a:p>
          <a:endParaRPr lang="pl-PL"/>
        </a:p>
      </dgm:t>
    </dgm:pt>
    <dgm:pt modelId="{A1BB610B-B0E9-438F-8426-F4F5665AE949}">
      <dgm:prSet/>
      <dgm:spPr/>
      <dgm:t>
        <a:bodyPr/>
        <a:lstStyle/>
        <a:p>
          <a:pPr rtl="0"/>
          <a:r>
            <a:rPr lang="pl-PL" smtClean="0"/>
            <a:t>Władcze (rozporządzenie, zezwolenie, zakazy, upoważnienia), </a:t>
          </a:r>
          <a:endParaRPr lang="pl-PL"/>
        </a:p>
      </dgm:t>
    </dgm:pt>
    <dgm:pt modelId="{9397800E-2A0C-4582-8C14-3EEB8234C7A3}" type="parTrans" cxnId="{A9828448-3443-45F2-9B5C-638900428C7B}">
      <dgm:prSet/>
      <dgm:spPr/>
      <dgm:t>
        <a:bodyPr/>
        <a:lstStyle/>
        <a:p>
          <a:endParaRPr lang="pl-PL"/>
        </a:p>
      </dgm:t>
    </dgm:pt>
    <dgm:pt modelId="{0D1E7A8E-2589-4BA8-9019-080CA4B7606B}" type="sibTrans" cxnId="{A9828448-3443-45F2-9B5C-638900428C7B}">
      <dgm:prSet/>
      <dgm:spPr/>
      <dgm:t>
        <a:bodyPr/>
        <a:lstStyle/>
        <a:p>
          <a:endParaRPr lang="pl-PL"/>
        </a:p>
      </dgm:t>
    </dgm:pt>
    <dgm:pt modelId="{7F59C9C0-0495-498D-A607-F0FE5268CFF5}">
      <dgm:prSet/>
      <dgm:spPr/>
      <dgm:t>
        <a:bodyPr/>
        <a:lstStyle/>
        <a:p>
          <a:pPr rtl="0"/>
          <a:r>
            <a:rPr lang="pl-PL" smtClean="0"/>
            <a:t>Finansowe (zachęty, czy to w drodze subsydiów, czy obniżenia cen, ulg podatkowych) </a:t>
          </a:r>
          <a:endParaRPr lang="pl-PL"/>
        </a:p>
      </dgm:t>
    </dgm:pt>
    <dgm:pt modelId="{9CCB1475-4B88-4913-8DC0-3974409F60A3}" type="parTrans" cxnId="{DCB8E359-F7A0-4D01-9D05-281B41299997}">
      <dgm:prSet/>
      <dgm:spPr/>
      <dgm:t>
        <a:bodyPr/>
        <a:lstStyle/>
        <a:p>
          <a:endParaRPr lang="pl-PL"/>
        </a:p>
      </dgm:t>
    </dgm:pt>
    <dgm:pt modelId="{13FDD6B6-40BC-4CE1-9034-038FA0CF3593}" type="sibTrans" cxnId="{DCB8E359-F7A0-4D01-9D05-281B41299997}">
      <dgm:prSet/>
      <dgm:spPr/>
      <dgm:t>
        <a:bodyPr/>
        <a:lstStyle/>
        <a:p>
          <a:endParaRPr lang="pl-PL"/>
        </a:p>
      </dgm:t>
    </dgm:pt>
    <dgm:pt modelId="{D9D8B181-3D45-4519-8D04-6A89E022CD42}">
      <dgm:prSet/>
      <dgm:spPr/>
      <dgm:t>
        <a:bodyPr/>
        <a:lstStyle/>
        <a:p>
          <a:pPr rtl="0"/>
          <a:r>
            <a:rPr lang="pl-PL" smtClean="0"/>
            <a:t>Organizacyjne (bezpośrednie świadczenie lub bezpośrednia kontrola środowisko dla wyboru)</a:t>
          </a:r>
          <a:endParaRPr lang="pl-PL"/>
        </a:p>
      </dgm:t>
    </dgm:pt>
    <dgm:pt modelId="{C87C8283-F33C-49A1-AEDE-42571D88BDA6}" type="parTrans" cxnId="{8AA97BB5-425E-46E6-A151-3E7015E48D1C}">
      <dgm:prSet/>
      <dgm:spPr/>
      <dgm:t>
        <a:bodyPr/>
        <a:lstStyle/>
        <a:p>
          <a:endParaRPr lang="pl-PL"/>
        </a:p>
      </dgm:t>
    </dgm:pt>
    <dgm:pt modelId="{ADBB2A24-C6F9-403A-9995-903E24831BE8}" type="sibTrans" cxnId="{8AA97BB5-425E-46E6-A151-3E7015E48D1C}">
      <dgm:prSet/>
      <dgm:spPr/>
      <dgm:t>
        <a:bodyPr/>
        <a:lstStyle/>
        <a:p>
          <a:endParaRPr lang="pl-PL"/>
        </a:p>
      </dgm:t>
    </dgm:pt>
    <dgm:pt modelId="{87796BA2-68AD-48D2-AF25-60C9952A21AD}" type="pres">
      <dgm:prSet presAssocID="{903C99B1-F544-450B-9B2A-1D28E4BD2AD0}" presName="linear" presStyleCnt="0">
        <dgm:presLayoutVars>
          <dgm:animLvl val="lvl"/>
          <dgm:resizeHandles val="exact"/>
        </dgm:presLayoutVars>
      </dgm:prSet>
      <dgm:spPr/>
    </dgm:pt>
    <dgm:pt modelId="{8D466BD6-F1B3-466C-BA85-3849E6A49FAC}" type="pres">
      <dgm:prSet presAssocID="{8D55864E-E8D9-4E1D-AB03-BDF04F3415CE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A92C53F2-2512-4B1F-817C-693C17DD9A88}" type="pres">
      <dgm:prSet presAssocID="{D58504E8-FEE2-4744-B49C-4376F34FBB4C}" presName="spacer" presStyleCnt="0"/>
      <dgm:spPr/>
    </dgm:pt>
    <dgm:pt modelId="{4F1EFF0C-2E50-46F5-889D-7D042BF3FC75}" type="pres">
      <dgm:prSet presAssocID="{A1BB610B-B0E9-438F-8426-F4F5665AE949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27377F67-46D4-4FA0-8DB5-B468C4F08B65}" type="pres">
      <dgm:prSet presAssocID="{0D1E7A8E-2589-4BA8-9019-080CA4B7606B}" presName="spacer" presStyleCnt="0"/>
      <dgm:spPr/>
    </dgm:pt>
    <dgm:pt modelId="{ADEAC7D5-80C0-47F5-8D57-F67E857F7438}" type="pres">
      <dgm:prSet presAssocID="{7F59C9C0-0495-498D-A607-F0FE5268CFF5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24D58C4B-8791-4BAB-81DD-89B902A2B166}" type="pres">
      <dgm:prSet presAssocID="{13FDD6B6-40BC-4CE1-9034-038FA0CF3593}" presName="spacer" presStyleCnt="0"/>
      <dgm:spPr/>
    </dgm:pt>
    <dgm:pt modelId="{0591D31C-30B9-4813-80F8-4D8E7E4CD430}" type="pres">
      <dgm:prSet presAssocID="{D9D8B181-3D45-4519-8D04-6A89E022CD42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783E18C9-AF7D-48C6-AABD-141111140DEE}" type="presOf" srcId="{A1BB610B-B0E9-438F-8426-F4F5665AE949}" destId="{4F1EFF0C-2E50-46F5-889D-7D042BF3FC75}" srcOrd="0" destOrd="0" presId="urn:microsoft.com/office/officeart/2005/8/layout/vList2"/>
    <dgm:cxn modelId="{DCB8E359-F7A0-4D01-9D05-281B41299997}" srcId="{903C99B1-F544-450B-9B2A-1D28E4BD2AD0}" destId="{7F59C9C0-0495-498D-A607-F0FE5268CFF5}" srcOrd="2" destOrd="0" parTransId="{9CCB1475-4B88-4913-8DC0-3974409F60A3}" sibTransId="{13FDD6B6-40BC-4CE1-9034-038FA0CF3593}"/>
    <dgm:cxn modelId="{C268600C-92EF-49FC-A24B-54EFFF159865}" type="presOf" srcId="{D9D8B181-3D45-4519-8D04-6A89E022CD42}" destId="{0591D31C-30B9-4813-80F8-4D8E7E4CD430}" srcOrd="0" destOrd="0" presId="urn:microsoft.com/office/officeart/2005/8/layout/vList2"/>
    <dgm:cxn modelId="{A9828448-3443-45F2-9B5C-638900428C7B}" srcId="{903C99B1-F544-450B-9B2A-1D28E4BD2AD0}" destId="{A1BB610B-B0E9-438F-8426-F4F5665AE949}" srcOrd="1" destOrd="0" parTransId="{9397800E-2A0C-4582-8C14-3EEB8234C7A3}" sibTransId="{0D1E7A8E-2589-4BA8-9019-080CA4B7606B}"/>
    <dgm:cxn modelId="{AC7EF6FD-EE46-449B-A3F2-28E2F9EDFA67}" type="presOf" srcId="{7F59C9C0-0495-498D-A607-F0FE5268CFF5}" destId="{ADEAC7D5-80C0-47F5-8D57-F67E857F7438}" srcOrd="0" destOrd="0" presId="urn:microsoft.com/office/officeart/2005/8/layout/vList2"/>
    <dgm:cxn modelId="{A7FB7A3B-4FAD-42C1-A8F0-CC7BA546BEE9}" type="presOf" srcId="{903C99B1-F544-450B-9B2A-1D28E4BD2AD0}" destId="{87796BA2-68AD-48D2-AF25-60C9952A21AD}" srcOrd="0" destOrd="0" presId="urn:microsoft.com/office/officeart/2005/8/layout/vList2"/>
    <dgm:cxn modelId="{E3CB4591-AFBD-4EE1-9759-16C14F047954}" srcId="{903C99B1-F544-450B-9B2A-1D28E4BD2AD0}" destId="{8D55864E-E8D9-4E1D-AB03-BDF04F3415CE}" srcOrd="0" destOrd="0" parTransId="{3DEC6F0B-D751-4F67-B051-9C5F7A97C574}" sibTransId="{D58504E8-FEE2-4744-B49C-4376F34FBB4C}"/>
    <dgm:cxn modelId="{E334FF25-5C4E-4CA0-A872-F4E2A518E1B5}" type="presOf" srcId="{8D55864E-E8D9-4E1D-AB03-BDF04F3415CE}" destId="{8D466BD6-F1B3-466C-BA85-3849E6A49FAC}" srcOrd="0" destOrd="0" presId="urn:microsoft.com/office/officeart/2005/8/layout/vList2"/>
    <dgm:cxn modelId="{8AA97BB5-425E-46E6-A151-3E7015E48D1C}" srcId="{903C99B1-F544-450B-9B2A-1D28E4BD2AD0}" destId="{D9D8B181-3D45-4519-8D04-6A89E022CD42}" srcOrd="3" destOrd="0" parTransId="{C87C8283-F33C-49A1-AEDE-42571D88BDA6}" sibTransId="{ADBB2A24-C6F9-403A-9995-903E24831BE8}"/>
    <dgm:cxn modelId="{49FF0828-8E59-4F5C-8215-555A0F04CCFC}" type="presParOf" srcId="{87796BA2-68AD-48D2-AF25-60C9952A21AD}" destId="{8D466BD6-F1B3-466C-BA85-3849E6A49FAC}" srcOrd="0" destOrd="0" presId="urn:microsoft.com/office/officeart/2005/8/layout/vList2"/>
    <dgm:cxn modelId="{9322D857-55D4-45C1-8D7E-4C71CE41C018}" type="presParOf" srcId="{87796BA2-68AD-48D2-AF25-60C9952A21AD}" destId="{A92C53F2-2512-4B1F-817C-693C17DD9A88}" srcOrd="1" destOrd="0" presId="urn:microsoft.com/office/officeart/2005/8/layout/vList2"/>
    <dgm:cxn modelId="{B49A61F5-5778-4AF9-8C25-3278C005BE79}" type="presParOf" srcId="{87796BA2-68AD-48D2-AF25-60C9952A21AD}" destId="{4F1EFF0C-2E50-46F5-889D-7D042BF3FC75}" srcOrd="2" destOrd="0" presId="urn:microsoft.com/office/officeart/2005/8/layout/vList2"/>
    <dgm:cxn modelId="{9EC4EA9C-8880-47E2-8800-7D16A8FE941E}" type="presParOf" srcId="{87796BA2-68AD-48D2-AF25-60C9952A21AD}" destId="{27377F67-46D4-4FA0-8DB5-B468C4F08B65}" srcOrd="3" destOrd="0" presId="urn:microsoft.com/office/officeart/2005/8/layout/vList2"/>
    <dgm:cxn modelId="{8C53E98A-4154-4360-B82A-C78442FDD758}" type="presParOf" srcId="{87796BA2-68AD-48D2-AF25-60C9952A21AD}" destId="{ADEAC7D5-80C0-47F5-8D57-F67E857F7438}" srcOrd="4" destOrd="0" presId="urn:microsoft.com/office/officeart/2005/8/layout/vList2"/>
    <dgm:cxn modelId="{FAA87E51-505E-4CC6-9D93-EEED1E0A6832}" type="presParOf" srcId="{87796BA2-68AD-48D2-AF25-60C9952A21AD}" destId="{24D58C4B-8791-4BAB-81DD-89B902A2B166}" srcOrd="5" destOrd="0" presId="urn:microsoft.com/office/officeart/2005/8/layout/vList2"/>
    <dgm:cxn modelId="{C7C22206-83E7-4B07-88F9-C99D97329C4B}" type="presParOf" srcId="{87796BA2-68AD-48D2-AF25-60C9952A21AD}" destId="{0591D31C-30B9-4813-80F8-4D8E7E4CD430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2E1B4083-FE99-4D25-B71F-4644B9AAC44F}" type="doc">
      <dgm:prSet loTypeId="urn:microsoft.com/office/officeart/2005/8/layout/vList2" loCatId="list" qsTypeId="urn:microsoft.com/office/officeart/2005/8/quickstyle/simple1" qsCatId="simple" csTypeId="urn:microsoft.com/office/officeart/2005/8/colors/accent6_2" csCatId="accent6" phldr="1"/>
      <dgm:spPr/>
      <dgm:t>
        <a:bodyPr/>
        <a:lstStyle/>
        <a:p>
          <a:endParaRPr lang="pl-PL"/>
        </a:p>
      </dgm:t>
    </dgm:pt>
    <dgm:pt modelId="{0140852E-9828-48F2-97D7-8F333B35B6C7}">
      <dgm:prSet/>
      <dgm:spPr/>
      <dgm:t>
        <a:bodyPr/>
        <a:lstStyle/>
        <a:p>
          <a:pPr rtl="0"/>
          <a:r>
            <a:rPr lang="pl-PL" smtClean="0"/>
            <a:t>Pozwala uprościć złożoną koncepcję, czyniąc abstrakcyjną ideę polityki bardziej wymierną</a:t>
          </a:r>
          <a:endParaRPr lang="pl-PL"/>
        </a:p>
      </dgm:t>
    </dgm:pt>
    <dgm:pt modelId="{77E17808-1556-4DC3-999D-54BF7CB1097F}" type="parTrans" cxnId="{950F828C-186A-4E6E-B75F-107B33C98528}">
      <dgm:prSet/>
      <dgm:spPr/>
      <dgm:t>
        <a:bodyPr/>
        <a:lstStyle/>
        <a:p>
          <a:endParaRPr lang="pl-PL"/>
        </a:p>
      </dgm:t>
    </dgm:pt>
    <dgm:pt modelId="{CEADED04-9AB2-478A-9AB2-B24D4DE74A8C}" type="sibTrans" cxnId="{950F828C-186A-4E6E-B75F-107B33C98528}">
      <dgm:prSet/>
      <dgm:spPr/>
      <dgm:t>
        <a:bodyPr/>
        <a:lstStyle/>
        <a:p>
          <a:endParaRPr lang="pl-PL"/>
        </a:p>
      </dgm:t>
    </dgm:pt>
    <dgm:pt modelId="{5571BEEC-FC0C-478F-9469-7E9C54D3BC3F}">
      <dgm:prSet/>
      <dgm:spPr/>
      <dgm:t>
        <a:bodyPr/>
        <a:lstStyle/>
        <a:p>
          <a:pPr rtl="0"/>
          <a:r>
            <a:rPr lang="pl-PL" dirty="0" smtClean="0"/>
            <a:t>Wspomaga zrozumienie procesu tworzenia polityki</a:t>
          </a:r>
          <a:endParaRPr lang="pl-PL" dirty="0"/>
        </a:p>
      </dgm:t>
    </dgm:pt>
    <dgm:pt modelId="{55C52F39-C393-4DD3-AD22-7BB958A340D1}" type="parTrans" cxnId="{84CDA00B-19B4-4534-86DE-BBF5F3D86813}">
      <dgm:prSet/>
      <dgm:spPr/>
      <dgm:t>
        <a:bodyPr/>
        <a:lstStyle/>
        <a:p>
          <a:endParaRPr lang="pl-PL"/>
        </a:p>
      </dgm:t>
    </dgm:pt>
    <dgm:pt modelId="{90B3C53B-5D89-4033-8BEE-A1EF161936F0}" type="sibTrans" cxnId="{84CDA00B-19B4-4534-86DE-BBF5F3D86813}">
      <dgm:prSet/>
      <dgm:spPr/>
      <dgm:t>
        <a:bodyPr/>
        <a:lstStyle/>
        <a:p>
          <a:endParaRPr lang="pl-PL"/>
        </a:p>
      </dgm:t>
    </dgm:pt>
    <dgm:pt modelId="{27D22894-3C1C-4109-8EB9-541A7AC519D3}">
      <dgm:prSet/>
      <dgm:spPr/>
      <dgm:t>
        <a:bodyPr/>
        <a:lstStyle/>
        <a:p>
          <a:pPr rtl="0"/>
          <a:r>
            <a:rPr lang="pl-PL" smtClean="0"/>
            <a:t>Umożliwia porównywanie polityk w czasie lub zbadanie różnic między systemami</a:t>
          </a:r>
          <a:endParaRPr lang="pl-PL"/>
        </a:p>
      </dgm:t>
    </dgm:pt>
    <dgm:pt modelId="{7DCB9E0B-933F-4451-9687-EB355B956DC0}" type="parTrans" cxnId="{B0020AB1-3FE4-4632-BBA0-3EFA450C9AA7}">
      <dgm:prSet/>
      <dgm:spPr/>
      <dgm:t>
        <a:bodyPr/>
        <a:lstStyle/>
        <a:p>
          <a:endParaRPr lang="pl-PL"/>
        </a:p>
      </dgm:t>
    </dgm:pt>
    <dgm:pt modelId="{CC940962-5324-4F6B-905B-E0B7239E6FE5}" type="sibTrans" cxnId="{B0020AB1-3FE4-4632-BBA0-3EFA450C9AA7}">
      <dgm:prSet/>
      <dgm:spPr/>
      <dgm:t>
        <a:bodyPr/>
        <a:lstStyle/>
        <a:p>
          <a:endParaRPr lang="pl-PL"/>
        </a:p>
      </dgm:t>
    </dgm:pt>
    <dgm:pt modelId="{E0C7730E-5D28-4D19-B17F-8F1F6DB2E10C}" type="pres">
      <dgm:prSet presAssocID="{2E1B4083-FE99-4D25-B71F-4644B9AAC44F}" presName="linear" presStyleCnt="0">
        <dgm:presLayoutVars>
          <dgm:animLvl val="lvl"/>
          <dgm:resizeHandles val="exact"/>
        </dgm:presLayoutVars>
      </dgm:prSet>
      <dgm:spPr/>
    </dgm:pt>
    <dgm:pt modelId="{050E557B-7CFC-4286-B767-AAF0BD3A9149}" type="pres">
      <dgm:prSet presAssocID="{0140852E-9828-48F2-97D7-8F333B35B6C7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A9A4AD13-3E1E-454D-BF16-D8C7C08EC428}" type="pres">
      <dgm:prSet presAssocID="{CEADED04-9AB2-478A-9AB2-B24D4DE74A8C}" presName="spacer" presStyleCnt="0"/>
      <dgm:spPr/>
    </dgm:pt>
    <dgm:pt modelId="{07DC9776-20AB-4732-8E7F-63B567446447}" type="pres">
      <dgm:prSet presAssocID="{5571BEEC-FC0C-478F-9469-7E9C54D3BC3F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0A16891F-745E-494B-BCDD-6DA67ECC5319}" type="pres">
      <dgm:prSet presAssocID="{90B3C53B-5D89-4033-8BEE-A1EF161936F0}" presName="spacer" presStyleCnt="0"/>
      <dgm:spPr/>
    </dgm:pt>
    <dgm:pt modelId="{92E338D4-427C-47D3-B95A-11C4A2A8FFCC}" type="pres">
      <dgm:prSet presAssocID="{27D22894-3C1C-4109-8EB9-541A7AC519D3}" presName="parentText" presStyleLbl="node1" presStyleIdx="2" presStyleCnt="3">
        <dgm:presLayoutVars>
          <dgm:chMax val="0"/>
          <dgm:bulletEnabled val="1"/>
        </dgm:presLayoutVars>
      </dgm:prSet>
      <dgm:spPr/>
    </dgm:pt>
  </dgm:ptLst>
  <dgm:cxnLst>
    <dgm:cxn modelId="{E155F6CD-5031-4CBF-A86F-323ED52DF0B0}" type="presOf" srcId="{27D22894-3C1C-4109-8EB9-541A7AC519D3}" destId="{92E338D4-427C-47D3-B95A-11C4A2A8FFCC}" srcOrd="0" destOrd="0" presId="urn:microsoft.com/office/officeart/2005/8/layout/vList2"/>
    <dgm:cxn modelId="{950F828C-186A-4E6E-B75F-107B33C98528}" srcId="{2E1B4083-FE99-4D25-B71F-4644B9AAC44F}" destId="{0140852E-9828-48F2-97D7-8F333B35B6C7}" srcOrd="0" destOrd="0" parTransId="{77E17808-1556-4DC3-999D-54BF7CB1097F}" sibTransId="{CEADED04-9AB2-478A-9AB2-B24D4DE74A8C}"/>
    <dgm:cxn modelId="{8846190E-C3D7-4567-A1F0-AF048BB91A82}" type="presOf" srcId="{5571BEEC-FC0C-478F-9469-7E9C54D3BC3F}" destId="{07DC9776-20AB-4732-8E7F-63B567446447}" srcOrd="0" destOrd="0" presId="urn:microsoft.com/office/officeart/2005/8/layout/vList2"/>
    <dgm:cxn modelId="{B0020AB1-3FE4-4632-BBA0-3EFA450C9AA7}" srcId="{2E1B4083-FE99-4D25-B71F-4644B9AAC44F}" destId="{27D22894-3C1C-4109-8EB9-541A7AC519D3}" srcOrd="2" destOrd="0" parTransId="{7DCB9E0B-933F-4451-9687-EB355B956DC0}" sibTransId="{CC940962-5324-4F6B-905B-E0B7239E6FE5}"/>
    <dgm:cxn modelId="{84CDA00B-19B4-4534-86DE-BBF5F3D86813}" srcId="{2E1B4083-FE99-4D25-B71F-4644B9AAC44F}" destId="{5571BEEC-FC0C-478F-9469-7E9C54D3BC3F}" srcOrd="1" destOrd="0" parTransId="{55C52F39-C393-4DD3-AD22-7BB958A340D1}" sibTransId="{90B3C53B-5D89-4033-8BEE-A1EF161936F0}"/>
    <dgm:cxn modelId="{1A14B7CF-6D22-41B0-9853-FFCE88EB11DD}" type="presOf" srcId="{0140852E-9828-48F2-97D7-8F333B35B6C7}" destId="{050E557B-7CFC-4286-B767-AAF0BD3A9149}" srcOrd="0" destOrd="0" presId="urn:microsoft.com/office/officeart/2005/8/layout/vList2"/>
    <dgm:cxn modelId="{9E9C5FE4-29FD-487A-A2B1-4F69B78768D8}" type="presOf" srcId="{2E1B4083-FE99-4D25-B71F-4644B9AAC44F}" destId="{E0C7730E-5D28-4D19-B17F-8F1F6DB2E10C}" srcOrd="0" destOrd="0" presId="urn:microsoft.com/office/officeart/2005/8/layout/vList2"/>
    <dgm:cxn modelId="{E7962AF2-8E45-4CF4-ACCF-133C92E6E937}" type="presParOf" srcId="{E0C7730E-5D28-4D19-B17F-8F1F6DB2E10C}" destId="{050E557B-7CFC-4286-B767-AAF0BD3A9149}" srcOrd="0" destOrd="0" presId="urn:microsoft.com/office/officeart/2005/8/layout/vList2"/>
    <dgm:cxn modelId="{4D9FF03D-FF95-44FE-AAA9-976257E35037}" type="presParOf" srcId="{E0C7730E-5D28-4D19-B17F-8F1F6DB2E10C}" destId="{A9A4AD13-3E1E-454D-BF16-D8C7C08EC428}" srcOrd="1" destOrd="0" presId="urn:microsoft.com/office/officeart/2005/8/layout/vList2"/>
    <dgm:cxn modelId="{D714578D-56C1-448B-A439-3C9274C74A6D}" type="presParOf" srcId="{E0C7730E-5D28-4D19-B17F-8F1F6DB2E10C}" destId="{07DC9776-20AB-4732-8E7F-63B567446447}" srcOrd="2" destOrd="0" presId="urn:microsoft.com/office/officeart/2005/8/layout/vList2"/>
    <dgm:cxn modelId="{E6E87FF3-3CC7-444E-AB52-50372B298D39}" type="presParOf" srcId="{E0C7730E-5D28-4D19-B17F-8F1F6DB2E10C}" destId="{0A16891F-745E-494B-BCDD-6DA67ECC5319}" srcOrd="3" destOrd="0" presId="urn:microsoft.com/office/officeart/2005/8/layout/vList2"/>
    <dgm:cxn modelId="{DD78D18D-BC31-441D-93E3-2513BB8D3473}" type="presParOf" srcId="{E0C7730E-5D28-4D19-B17F-8F1F6DB2E10C}" destId="{92E338D4-427C-47D3-B95A-11C4A2A8FFCC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98014EFB-3490-49E3-8738-F033D5753C77}" type="doc">
      <dgm:prSet loTypeId="urn:microsoft.com/office/officeart/2005/8/layout/vList2" loCatId="list" qsTypeId="urn:microsoft.com/office/officeart/2005/8/quickstyle/simple1" qsCatId="simple" csTypeId="urn:microsoft.com/office/officeart/2005/8/colors/accent6_2" csCatId="accent6" phldr="1"/>
      <dgm:spPr/>
      <dgm:t>
        <a:bodyPr/>
        <a:lstStyle/>
        <a:p>
          <a:endParaRPr lang="pl-PL"/>
        </a:p>
      </dgm:t>
    </dgm:pt>
    <dgm:pt modelId="{DCEE92B7-1435-4B35-A013-347239D07153}">
      <dgm:prSet custT="1"/>
      <dgm:spPr/>
      <dgm:t>
        <a:bodyPr/>
        <a:lstStyle/>
        <a:p>
          <a:pPr rtl="0"/>
          <a:r>
            <a:rPr lang="pl-PL" sz="3600" dirty="0" smtClean="0"/>
            <a:t>Podejście koncentruje się na wyborze narzędzi używanych przez rządy</a:t>
          </a:r>
          <a:endParaRPr lang="pl-PL" sz="3600" dirty="0"/>
        </a:p>
      </dgm:t>
    </dgm:pt>
    <dgm:pt modelId="{45DB1D00-C3EC-4ACE-99BF-AADDD6119958}" type="parTrans" cxnId="{3B3CD909-B0B1-428A-8A26-C43D7F0A3AB9}">
      <dgm:prSet/>
      <dgm:spPr/>
      <dgm:t>
        <a:bodyPr/>
        <a:lstStyle/>
        <a:p>
          <a:endParaRPr lang="pl-PL"/>
        </a:p>
      </dgm:t>
    </dgm:pt>
    <dgm:pt modelId="{C550CE26-BB8F-4A2D-B53E-D94D49413DA8}" type="sibTrans" cxnId="{3B3CD909-B0B1-428A-8A26-C43D7F0A3AB9}">
      <dgm:prSet/>
      <dgm:spPr/>
      <dgm:t>
        <a:bodyPr/>
        <a:lstStyle/>
        <a:p>
          <a:endParaRPr lang="pl-PL"/>
        </a:p>
      </dgm:t>
    </dgm:pt>
    <dgm:pt modelId="{BDE0CA37-8398-4085-83D9-A2CFE74F004A}">
      <dgm:prSet/>
      <dgm:spPr/>
      <dgm:t>
        <a:bodyPr/>
        <a:lstStyle/>
        <a:p>
          <a:pPr rtl="0"/>
          <a:r>
            <a:rPr lang="pl-PL" dirty="0" smtClean="0"/>
            <a:t>Instrumenty polityki są nosicielami wartości, napędzanych interpretacją używanych terminów i pojęć</a:t>
          </a:r>
          <a:endParaRPr lang="pl-PL" dirty="0"/>
        </a:p>
      </dgm:t>
    </dgm:pt>
    <dgm:pt modelId="{125359CC-B2F1-4EC7-8511-5DB808A2726B}" type="parTrans" cxnId="{962F57EC-57F2-4F09-A148-4B8776B30514}">
      <dgm:prSet/>
      <dgm:spPr/>
      <dgm:t>
        <a:bodyPr/>
        <a:lstStyle/>
        <a:p>
          <a:endParaRPr lang="pl-PL"/>
        </a:p>
      </dgm:t>
    </dgm:pt>
    <dgm:pt modelId="{479B3B47-AD1A-4640-B9F9-599AE1F2377D}" type="sibTrans" cxnId="{962F57EC-57F2-4F09-A148-4B8776B30514}">
      <dgm:prSet/>
      <dgm:spPr/>
      <dgm:t>
        <a:bodyPr/>
        <a:lstStyle/>
        <a:p>
          <a:endParaRPr lang="pl-PL"/>
        </a:p>
      </dgm:t>
    </dgm:pt>
    <dgm:pt modelId="{7E2ED633-ED6C-4B85-BB6B-20969D9A7976}" type="pres">
      <dgm:prSet presAssocID="{98014EFB-3490-49E3-8738-F033D5753C77}" presName="linear" presStyleCnt="0">
        <dgm:presLayoutVars>
          <dgm:animLvl val="lvl"/>
          <dgm:resizeHandles val="exact"/>
        </dgm:presLayoutVars>
      </dgm:prSet>
      <dgm:spPr/>
    </dgm:pt>
    <dgm:pt modelId="{26A17830-91C2-4F47-BFBA-64B144416942}" type="pres">
      <dgm:prSet presAssocID="{DCEE92B7-1435-4B35-A013-347239D07153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E118843F-C087-42E1-9F74-0B2CE6D2135C}" type="pres">
      <dgm:prSet presAssocID="{C550CE26-BB8F-4A2D-B53E-D94D49413DA8}" presName="spacer" presStyleCnt="0"/>
      <dgm:spPr/>
    </dgm:pt>
    <dgm:pt modelId="{31D61A48-9107-47FA-94BB-80E5F7DA41BE}" type="pres">
      <dgm:prSet presAssocID="{BDE0CA37-8398-4085-83D9-A2CFE74F004A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pl-PL"/>
        </a:p>
      </dgm:t>
    </dgm:pt>
  </dgm:ptLst>
  <dgm:cxnLst>
    <dgm:cxn modelId="{5E36717B-9B8D-4D65-A4C3-019D1C0A7143}" type="presOf" srcId="{98014EFB-3490-49E3-8738-F033D5753C77}" destId="{7E2ED633-ED6C-4B85-BB6B-20969D9A7976}" srcOrd="0" destOrd="0" presId="urn:microsoft.com/office/officeart/2005/8/layout/vList2"/>
    <dgm:cxn modelId="{962F57EC-57F2-4F09-A148-4B8776B30514}" srcId="{98014EFB-3490-49E3-8738-F033D5753C77}" destId="{BDE0CA37-8398-4085-83D9-A2CFE74F004A}" srcOrd="1" destOrd="0" parTransId="{125359CC-B2F1-4EC7-8511-5DB808A2726B}" sibTransId="{479B3B47-AD1A-4640-B9F9-599AE1F2377D}"/>
    <dgm:cxn modelId="{8C32A4CE-6EC6-4E1B-B442-EE57136DF856}" type="presOf" srcId="{DCEE92B7-1435-4B35-A013-347239D07153}" destId="{26A17830-91C2-4F47-BFBA-64B144416942}" srcOrd="0" destOrd="0" presId="urn:microsoft.com/office/officeart/2005/8/layout/vList2"/>
    <dgm:cxn modelId="{3B3CD909-B0B1-428A-8A26-C43D7F0A3AB9}" srcId="{98014EFB-3490-49E3-8738-F033D5753C77}" destId="{DCEE92B7-1435-4B35-A013-347239D07153}" srcOrd="0" destOrd="0" parTransId="{45DB1D00-C3EC-4ACE-99BF-AADDD6119958}" sibTransId="{C550CE26-BB8F-4A2D-B53E-D94D49413DA8}"/>
    <dgm:cxn modelId="{C8544B9D-707E-409A-8F25-27448AEADF7C}" type="presOf" srcId="{BDE0CA37-8398-4085-83D9-A2CFE74F004A}" destId="{31D61A48-9107-47FA-94BB-80E5F7DA41BE}" srcOrd="0" destOrd="0" presId="urn:microsoft.com/office/officeart/2005/8/layout/vList2"/>
    <dgm:cxn modelId="{847E807C-C519-4160-A32E-4C9B00D3A100}" type="presParOf" srcId="{7E2ED633-ED6C-4B85-BB6B-20969D9A7976}" destId="{26A17830-91C2-4F47-BFBA-64B144416942}" srcOrd="0" destOrd="0" presId="urn:microsoft.com/office/officeart/2005/8/layout/vList2"/>
    <dgm:cxn modelId="{AB908551-B07B-4B84-994E-2D5F6B0A7FEA}" type="presParOf" srcId="{7E2ED633-ED6C-4B85-BB6B-20969D9A7976}" destId="{E118843F-C087-42E1-9F74-0B2CE6D2135C}" srcOrd="1" destOrd="0" presId="urn:microsoft.com/office/officeart/2005/8/layout/vList2"/>
    <dgm:cxn modelId="{952F95CB-BA2C-47D7-B8F1-6950D5825EFB}" type="presParOf" srcId="{7E2ED633-ED6C-4B85-BB6B-20969D9A7976}" destId="{31D61A48-9107-47FA-94BB-80E5F7DA41BE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328569AA-A578-44C6-890D-25A2EE547FA8}" type="doc">
      <dgm:prSet loTypeId="urn:microsoft.com/office/officeart/2005/8/layout/vList5" loCatId="list" qsTypeId="urn:microsoft.com/office/officeart/2005/8/quickstyle/simple1" qsCatId="simple" csTypeId="urn:microsoft.com/office/officeart/2005/8/colors/accent6_2" csCatId="accent6" phldr="1"/>
      <dgm:spPr/>
      <dgm:t>
        <a:bodyPr/>
        <a:lstStyle/>
        <a:p>
          <a:endParaRPr lang="pl-PL"/>
        </a:p>
      </dgm:t>
    </dgm:pt>
    <dgm:pt modelId="{881BA1F0-B91F-41F8-8F6B-EF580228A7EB}">
      <dgm:prSet/>
      <dgm:spPr/>
      <dgm:t>
        <a:bodyPr/>
        <a:lstStyle/>
        <a:p>
          <a:pPr rtl="0"/>
          <a:r>
            <a:rPr lang="pl-PL" dirty="0" smtClean="0"/>
            <a:t>Odpowiedź "Czego możemy użyć? </a:t>
          </a:r>
          <a:endParaRPr lang="pl-PL" dirty="0"/>
        </a:p>
      </dgm:t>
    </dgm:pt>
    <dgm:pt modelId="{3063C144-FBC7-4F75-B27A-A207FA89AE29}" type="parTrans" cxnId="{0628F536-DEF3-49B5-9250-4E3E29353A88}">
      <dgm:prSet/>
      <dgm:spPr/>
      <dgm:t>
        <a:bodyPr/>
        <a:lstStyle/>
        <a:p>
          <a:endParaRPr lang="pl-PL"/>
        </a:p>
      </dgm:t>
    </dgm:pt>
    <dgm:pt modelId="{BE1EC8D4-498F-4557-907A-7E41F165E4FC}" type="sibTrans" cxnId="{0628F536-DEF3-49B5-9250-4E3E29353A88}">
      <dgm:prSet/>
      <dgm:spPr/>
      <dgm:t>
        <a:bodyPr/>
        <a:lstStyle/>
        <a:p>
          <a:endParaRPr lang="pl-PL"/>
        </a:p>
      </dgm:t>
    </dgm:pt>
    <dgm:pt modelId="{0EA4B741-AA02-4B23-B241-5DCE96E9A006}">
      <dgm:prSet/>
      <dgm:spPr/>
      <dgm:t>
        <a:bodyPr/>
        <a:lstStyle/>
        <a:p>
          <a:pPr rtl="0"/>
          <a:r>
            <a:rPr lang="pl-PL" smtClean="0"/>
            <a:t>W jakim stopniu narzędzi te mogłyby być wykorzystane  do kształtowania polityki:</a:t>
          </a:r>
          <a:endParaRPr lang="pl-PL"/>
        </a:p>
      </dgm:t>
    </dgm:pt>
    <dgm:pt modelId="{793D6DBE-C95D-4DB5-BF64-3AA34B1ADC8E}" type="parTrans" cxnId="{9800F3EC-0E1E-45C8-ACE9-52B8953BC5D7}">
      <dgm:prSet/>
      <dgm:spPr/>
      <dgm:t>
        <a:bodyPr/>
        <a:lstStyle/>
        <a:p>
          <a:endParaRPr lang="pl-PL"/>
        </a:p>
      </dgm:t>
    </dgm:pt>
    <dgm:pt modelId="{95DF8951-1A24-45DB-8C75-6E4B7294A7D1}" type="sibTrans" cxnId="{9800F3EC-0E1E-45C8-ACE9-52B8953BC5D7}">
      <dgm:prSet/>
      <dgm:spPr/>
      <dgm:t>
        <a:bodyPr/>
        <a:lstStyle/>
        <a:p>
          <a:endParaRPr lang="pl-PL"/>
        </a:p>
      </dgm:t>
    </dgm:pt>
    <dgm:pt modelId="{DEF361E6-CD6B-41C2-A334-2CDEF1C6D2D8}">
      <dgm:prSet/>
      <dgm:spPr/>
      <dgm:t>
        <a:bodyPr/>
        <a:lstStyle/>
        <a:p>
          <a:pPr rtl="0"/>
          <a:r>
            <a:rPr lang="pl-PL" smtClean="0"/>
            <a:t>bardziej efektywnym, </a:t>
          </a:r>
          <a:endParaRPr lang="pl-PL"/>
        </a:p>
      </dgm:t>
    </dgm:pt>
    <dgm:pt modelId="{7DDFFAA0-3690-488B-ACE0-CCB57572AA57}" type="parTrans" cxnId="{EADA1E3E-6CF3-44D6-A3AA-64BBD5821A76}">
      <dgm:prSet/>
      <dgm:spPr/>
      <dgm:t>
        <a:bodyPr/>
        <a:lstStyle/>
        <a:p>
          <a:endParaRPr lang="pl-PL"/>
        </a:p>
      </dgm:t>
    </dgm:pt>
    <dgm:pt modelId="{DC9A3478-5D47-4D02-BB90-8185502EAAFE}" type="sibTrans" cxnId="{EADA1E3E-6CF3-44D6-A3AA-64BBD5821A76}">
      <dgm:prSet/>
      <dgm:spPr/>
      <dgm:t>
        <a:bodyPr/>
        <a:lstStyle/>
        <a:p>
          <a:endParaRPr lang="pl-PL"/>
        </a:p>
      </dgm:t>
    </dgm:pt>
    <dgm:pt modelId="{1B55EA6E-F012-4057-AA9F-0A7ADFAEFDAF}">
      <dgm:prSet/>
      <dgm:spPr/>
      <dgm:t>
        <a:bodyPr/>
        <a:lstStyle/>
        <a:p>
          <a:pPr rtl="0"/>
          <a:r>
            <a:rPr lang="pl-PL" smtClean="0"/>
            <a:t>skutecznym,</a:t>
          </a:r>
          <a:endParaRPr lang="pl-PL"/>
        </a:p>
      </dgm:t>
    </dgm:pt>
    <dgm:pt modelId="{2F180C4B-1DDB-499F-A42E-28A146501F22}" type="parTrans" cxnId="{43127EF6-A12D-4AC9-B37D-9CED9C0E065B}">
      <dgm:prSet/>
      <dgm:spPr/>
      <dgm:t>
        <a:bodyPr/>
        <a:lstStyle/>
        <a:p>
          <a:endParaRPr lang="pl-PL"/>
        </a:p>
      </dgm:t>
    </dgm:pt>
    <dgm:pt modelId="{47147432-0120-4839-B64D-FA8B63605F64}" type="sibTrans" cxnId="{43127EF6-A12D-4AC9-B37D-9CED9C0E065B}">
      <dgm:prSet/>
      <dgm:spPr/>
      <dgm:t>
        <a:bodyPr/>
        <a:lstStyle/>
        <a:p>
          <a:endParaRPr lang="pl-PL"/>
        </a:p>
      </dgm:t>
    </dgm:pt>
    <dgm:pt modelId="{49A73AE9-F858-4E88-8BB5-879F0C6CAED2}">
      <dgm:prSet/>
      <dgm:spPr/>
      <dgm:t>
        <a:bodyPr/>
        <a:lstStyle/>
        <a:p>
          <a:pPr rtl="0"/>
          <a:r>
            <a:rPr lang="pl-PL" smtClean="0"/>
            <a:t>sprawiedliwym </a:t>
          </a:r>
          <a:endParaRPr lang="pl-PL"/>
        </a:p>
      </dgm:t>
    </dgm:pt>
    <dgm:pt modelId="{DE6FB279-E3C8-42B9-B356-AF8C15CB7AB0}" type="parTrans" cxnId="{D27B8872-0366-4D15-A82B-AE08CDC85DD0}">
      <dgm:prSet/>
      <dgm:spPr/>
      <dgm:t>
        <a:bodyPr/>
        <a:lstStyle/>
        <a:p>
          <a:endParaRPr lang="pl-PL"/>
        </a:p>
      </dgm:t>
    </dgm:pt>
    <dgm:pt modelId="{EF104D39-AAB3-4850-81B2-BD1D6A228B1C}" type="sibTrans" cxnId="{D27B8872-0366-4D15-A82B-AE08CDC85DD0}">
      <dgm:prSet/>
      <dgm:spPr/>
      <dgm:t>
        <a:bodyPr/>
        <a:lstStyle/>
        <a:p>
          <a:endParaRPr lang="pl-PL"/>
        </a:p>
      </dgm:t>
    </dgm:pt>
    <dgm:pt modelId="{FF29E025-E36F-445C-B984-76CBF61B72A0}">
      <dgm:prSet/>
      <dgm:spPr/>
      <dgm:t>
        <a:bodyPr/>
        <a:lstStyle/>
        <a:p>
          <a:pPr rtl="0"/>
          <a:r>
            <a:rPr lang="pl-PL" smtClean="0"/>
            <a:t>etycznym.</a:t>
          </a:r>
          <a:endParaRPr lang="pl-PL"/>
        </a:p>
      </dgm:t>
    </dgm:pt>
    <dgm:pt modelId="{A0AE974E-2EF3-4F9B-BA37-E185C5A440EE}" type="parTrans" cxnId="{EC113D6A-E09D-4AAB-9E39-09BD0B5378FE}">
      <dgm:prSet/>
      <dgm:spPr/>
      <dgm:t>
        <a:bodyPr/>
        <a:lstStyle/>
        <a:p>
          <a:endParaRPr lang="pl-PL"/>
        </a:p>
      </dgm:t>
    </dgm:pt>
    <dgm:pt modelId="{E0403E1D-3C6F-4D44-B276-68AB4A4D27B2}" type="sibTrans" cxnId="{EC113D6A-E09D-4AAB-9E39-09BD0B5378FE}">
      <dgm:prSet/>
      <dgm:spPr/>
      <dgm:t>
        <a:bodyPr/>
        <a:lstStyle/>
        <a:p>
          <a:endParaRPr lang="pl-PL"/>
        </a:p>
      </dgm:t>
    </dgm:pt>
    <dgm:pt modelId="{F87BB294-7605-4099-9630-B2BEAAB43A36}">
      <dgm:prSet/>
      <dgm:spPr/>
      <dgm:t>
        <a:bodyPr/>
        <a:lstStyle/>
        <a:p>
          <a:pPr rtl="0"/>
          <a:r>
            <a:rPr lang="pl-PL" dirty="0" smtClean="0"/>
            <a:t>Jakie działania należy podjąć</a:t>
          </a:r>
          <a:endParaRPr lang="pl-PL" dirty="0"/>
        </a:p>
      </dgm:t>
    </dgm:pt>
    <dgm:pt modelId="{8D5B3B83-5726-4DFB-94B1-3AA26666DD03}" type="parTrans" cxnId="{8D208237-A25C-4A3A-9A93-FD2F5737D0B6}">
      <dgm:prSet/>
      <dgm:spPr/>
      <dgm:t>
        <a:bodyPr/>
        <a:lstStyle/>
        <a:p>
          <a:endParaRPr lang="pl-PL"/>
        </a:p>
      </dgm:t>
    </dgm:pt>
    <dgm:pt modelId="{BC5D7195-BAC0-4FAF-9F20-B7A8D068A216}" type="sibTrans" cxnId="{8D208237-A25C-4A3A-9A93-FD2F5737D0B6}">
      <dgm:prSet/>
      <dgm:spPr/>
      <dgm:t>
        <a:bodyPr/>
        <a:lstStyle/>
        <a:p>
          <a:endParaRPr lang="pl-PL"/>
        </a:p>
      </dgm:t>
    </dgm:pt>
    <dgm:pt modelId="{5CDF497A-1F01-431F-90AB-950FAD41DE8F}" type="pres">
      <dgm:prSet presAssocID="{328569AA-A578-44C6-890D-25A2EE547FA8}" presName="Name0" presStyleCnt="0">
        <dgm:presLayoutVars>
          <dgm:dir/>
          <dgm:animLvl val="lvl"/>
          <dgm:resizeHandles val="exact"/>
        </dgm:presLayoutVars>
      </dgm:prSet>
      <dgm:spPr/>
    </dgm:pt>
    <dgm:pt modelId="{3237846A-7921-44A8-8415-50A46ED6C6A4}" type="pres">
      <dgm:prSet presAssocID="{881BA1F0-B91F-41F8-8F6B-EF580228A7EB}" presName="linNode" presStyleCnt="0"/>
      <dgm:spPr/>
    </dgm:pt>
    <dgm:pt modelId="{F0EB4361-FB77-4947-8F23-4F085F6DAE5E}" type="pres">
      <dgm:prSet presAssocID="{881BA1F0-B91F-41F8-8F6B-EF580228A7EB}" presName="parentText" presStyleLbl="node1" presStyleIdx="0" presStyleCnt="2">
        <dgm:presLayoutVars>
          <dgm:chMax val="1"/>
          <dgm:bulletEnabled val="1"/>
        </dgm:presLayoutVars>
      </dgm:prSet>
      <dgm:spPr/>
    </dgm:pt>
    <dgm:pt modelId="{66710697-3B12-4411-89E2-5831B889D622}" type="pres">
      <dgm:prSet presAssocID="{881BA1F0-B91F-41F8-8F6B-EF580228A7EB}" presName="descendantText" presStyleLbl="align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92F91AED-1629-4C2A-A1B2-BE7BD87A89BD}" type="pres">
      <dgm:prSet presAssocID="{BE1EC8D4-498F-4557-907A-7E41F165E4FC}" presName="sp" presStyleCnt="0"/>
      <dgm:spPr/>
    </dgm:pt>
    <dgm:pt modelId="{172F1EE1-AE83-44C1-BB90-25BD57880DAA}" type="pres">
      <dgm:prSet presAssocID="{0EA4B741-AA02-4B23-B241-5DCE96E9A006}" presName="linNode" presStyleCnt="0"/>
      <dgm:spPr/>
    </dgm:pt>
    <dgm:pt modelId="{20CEBD77-99FB-403E-B116-32F80AD81F6B}" type="pres">
      <dgm:prSet presAssocID="{0EA4B741-AA02-4B23-B241-5DCE96E9A006}" presName="parentText" presStyleLbl="node1" presStyleIdx="1" presStyleCnt="2">
        <dgm:presLayoutVars>
          <dgm:chMax val="1"/>
          <dgm:bulletEnabled val="1"/>
        </dgm:presLayoutVars>
      </dgm:prSet>
      <dgm:spPr/>
    </dgm:pt>
    <dgm:pt modelId="{7B9A7050-1BBC-4F3A-B07C-D3AAB8C0622B}" type="pres">
      <dgm:prSet presAssocID="{0EA4B741-AA02-4B23-B241-5DCE96E9A006}" presName="descendantText" presStyleLbl="alignAccFollowNode1" presStyleIdx="1" presStyleCnt="2">
        <dgm:presLayoutVars>
          <dgm:bulletEnabled val="1"/>
        </dgm:presLayoutVars>
      </dgm:prSet>
      <dgm:spPr/>
    </dgm:pt>
  </dgm:ptLst>
  <dgm:cxnLst>
    <dgm:cxn modelId="{EC453D64-0646-4B5C-989D-D42752F761A3}" type="presOf" srcId="{49A73AE9-F858-4E88-8BB5-879F0C6CAED2}" destId="{7B9A7050-1BBC-4F3A-B07C-D3AAB8C0622B}" srcOrd="0" destOrd="2" presId="urn:microsoft.com/office/officeart/2005/8/layout/vList5"/>
    <dgm:cxn modelId="{43127EF6-A12D-4AC9-B37D-9CED9C0E065B}" srcId="{0EA4B741-AA02-4B23-B241-5DCE96E9A006}" destId="{1B55EA6E-F012-4057-AA9F-0A7ADFAEFDAF}" srcOrd="1" destOrd="0" parTransId="{2F180C4B-1DDB-499F-A42E-28A146501F22}" sibTransId="{47147432-0120-4839-B64D-FA8B63605F64}"/>
    <dgm:cxn modelId="{AD19C93A-D31A-4A1D-8F99-C0FEB1B989E3}" type="presOf" srcId="{881BA1F0-B91F-41F8-8F6B-EF580228A7EB}" destId="{F0EB4361-FB77-4947-8F23-4F085F6DAE5E}" srcOrd="0" destOrd="0" presId="urn:microsoft.com/office/officeart/2005/8/layout/vList5"/>
    <dgm:cxn modelId="{4CA3A175-91CB-43BD-8137-EEBC9E7C010D}" type="presOf" srcId="{FF29E025-E36F-445C-B984-76CBF61B72A0}" destId="{7B9A7050-1BBC-4F3A-B07C-D3AAB8C0622B}" srcOrd="0" destOrd="3" presId="urn:microsoft.com/office/officeart/2005/8/layout/vList5"/>
    <dgm:cxn modelId="{8F2CBB97-A042-41BA-8ED2-0555D416EF66}" type="presOf" srcId="{0EA4B741-AA02-4B23-B241-5DCE96E9A006}" destId="{20CEBD77-99FB-403E-B116-32F80AD81F6B}" srcOrd="0" destOrd="0" presId="urn:microsoft.com/office/officeart/2005/8/layout/vList5"/>
    <dgm:cxn modelId="{EC113D6A-E09D-4AAB-9E39-09BD0B5378FE}" srcId="{0EA4B741-AA02-4B23-B241-5DCE96E9A006}" destId="{FF29E025-E36F-445C-B984-76CBF61B72A0}" srcOrd="3" destOrd="0" parTransId="{A0AE974E-2EF3-4F9B-BA37-E185C5A440EE}" sibTransId="{E0403E1D-3C6F-4D44-B276-68AB4A4D27B2}"/>
    <dgm:cxn modelId="{0628F536-DEF3-49B5-9250-4E3E29353A88}" srcId="{328569AA-A578-44C6-890D-25A2EE547FA8}" destId="{881BA1F0-B91F-41F8-8F6B-EF580228A7EB}" srcOrd="0" destOrd="0" parTransId="{3063C144-FBC7-4F75-B27A-A207FA89AE29}" sibTransId="{BE1EC8D4-498F-4557-907A-7E41F165E4FC}"/>
    <dgm:cxn modelId="{55D3D51C-3297-40AE-ABBC-7DED48919881}" type="presOf" srcId="{F87BB294-7605-4099-9630-B2BEAAB43A36}" destId="{66710697-3B12-4411-89E2-5831B889D622}" srcOrd="0" destOrd="0" presId="urn:microsoft.com/office/officeart/2005/8/layout/vList5"/>
    <dgm:cxn modelId="{D27B8872-0366-4D15-A82B-AE08CDC85DD0}" srcId="{0EA4B741-AA02-4B23-B241-5DCE96E9A006}" destId="{49A73AE9-F858-4E88-8BB5-879F0C6CAED2}" srcOrd="2" destOrd="0" parTransId="{DE6FB279-E3C8-42B9-B356-AF8C15CB7AB0}" sibTransId="{EF104D39-AAB3-4850-81B2-BD1D6A228B1C}"/>
    <dgm:cxn modelId="{A0069F63-8A9F-4464-A259-F31C5AC41337}" type="presOf" srcId="{1B55EA6E-F012-4057-AA9F-0A7ADFAEFDAF}" destId="{7B9A7050-1BBC-4F3A-B07C-D3AAB8C0622B}" srcOrd="0" destOrd="1" presId="urn:microsoft.com/office/officeart/2005/8/layout/vList5"/>
    <dgm:cxn modelId="{E2ED770C-DD01-4539-8B53-DA13D834BA33}" type="presOf" srcId="{DEF361E6-CD6B-41C2-A334-2CDEF1C6D2D8}" destId="{7B9A7050-1BBC-4F3A-B07C-D3AAB8C0622B}" srcOrd="0" destOrd="0" presId="urn:microsoft.com/office/officeart/2005/8/layout/vList5"/>
    <dgm:cxn modelId="{EADA1E3E-6CF3-44D6-A3AA-64BBD5821A76}" srcId="{0EA4B741-AA02-4B23-B241-5DCE96E9A006}" destId="{DEF361E6-CD6B-41C2-A334-2CDEF1C6D2D8}" srcOrd="0" destOrd="0" parTransId="{7DDFFAA0-3690-488B-ACE0-CCB57572AA57}" sibTransId="{DC9A3478-5D47-4D02-BB90-8185502EAAFE}"/>
    <dgm:cxn modelId="{879DFF07-8312-468D-A764-F5DDE005903E}" type="presOf" srcId="{328569AA-A578-44C6-890D-25A2EE547FA8}" destId="{5CDF497A-1F01-431F-90AB-950FAD41DE8F}" srcOrd="0" destOrd="0" presId="urn:microsoft.com/office/officeart/2005/8/layout/vList5"/>
    <dgm:cxn modelId="{9800F3EC-0E1E-45C8-ACE9-52B8953BC5D7}" srcId="{328569AA-A578-44C6-890D-25A2EE547FA8}" destId="{0EA4B741-AA02-4B23-B241-5DCE96E9A006}" srcOrd="1" destOrd="0" parTransId="{793D6DBE-C95D-4DB5-BF64-3AA34B1ADC8E}" sibTransId="{95DF8951-1A24-45DB-8C75-6E4B7294A7D1}"/>
    <dgm:cxn modelId="{8D208237-A25C-4A3A-9A93-FD2F5737D0B6}" srcId="{881BA1F0-B91F-41F8-8F6B-EF580228A7EB}" destId="{F87BB294-7605-4099-9630-B2BEAAB43A36}" srcOrd="0" destOrd="0" parTransId="{8D5B3B83-5726-4DFB-94B1-3AA26666DD03}" sibTransId="{BC5D7195-BAC0-4FAF-9F20-B7A8D068A216}"/>
    <dgm:cxn modelId="{260C59B1-2E6F-441B-997B-6A751546FA39}" type="presParOf" srcId="{5CDF497A-1F01-431F-90AB-950FAD41DE8F}" destId="{3237846A-7921-44A8-8415-50A46ED6C6A4}" srcOrd="0" destOrd="0" presId="urn:microsoft.com/office/officeart/2005/8/layout/vList5"/>
    <dgm:cxn modelId="{C756D813-C712-4F22-A901-C9D9A3F00F47}" type="presParOf" srcId="{3237846A-7921-44A8-8415-50A46ED6C6A4}" destId="{F0EB4361-FB77-4947-8F23-4F085F6DAE5E}" srcOrd="0" destOrd="0" presId="urn:microsoft.com/office/officeart/2005/8/layout/vList5"/>
    <dgm:cxn modelId="{C62F2E6E-5EEE-460D-88B4-FBC124147BB6}" type="presParOf" srcId="{3237846A-7921-44A8-8415-50A46ED6C6A4}" destId="{66710697-3B12-4411-89E2-5831B889D622}" srcOrd="1" destOrd="0" presId="urn:microsoft.com/office/officeart/2005/8/layout/vList5"/>
    <dgm:cxn modelId="{3AF72E65-93AF-41AC-BD5E-11DD93F44E10}" type="presParOf" srcId="{5CDF497A-1F01-431F-90AB-950FAD41DE8F}" destId="{92F91AED-1629-4C2A-A1B2-BE7BD87A89BD}" srcOrd="1" destOrd="0" presId="urn:microsoft.com/office/officeart/2005/8/layout/vList5"/>
    <dgm:cxn modelId="{5FFB38A2-9FD1-4CD8-AD34-52E4F58C4232}" type="presParOf" srcId="{5CDF497A-1F01-431F-90AB-950FAD41DE8F}" destId="{172F1EE1-AE83-44C1-BB90-25BD57880DAA}" srcOrd="2" destOrd="0" presId="urn:microsoft.com/office/officeart/2005/8/layout/vList5"/>
    <dgm:cxn modelId="{E2DEBC63-7777-4EB7-B96C-183537F8CC6B}" type="presParOf" srcId="{172F1EE1-AE83-44C1-BB90-25BD57880DAA}" destId="{20CEBD77-99FB-403E-B116-32F80AD81F6B}" srcOrd="0" destOrd="0" presId="urn:microsoft.com/office/officeart/2005/8/layout/vList5"/>
    <dgm:cxn modelId="{EDE6208B-949C-4832-B1BF-B5B7A81647B0}" type="presParOf" srcId="{172F1EE1-AE83-44C1-BB90-25BD57880DAA}" destId="{7B9A7050-1BBC-4F3A-B07C-D3AAB8C0622B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F4B51FCA-BA84-487A-B93B-64D1CF4048F8}" type="doc">
      <dgm:prSet loTypeId="urn:microsoft.com/office/officeart/2005/8/layout/hProcess11" loCatId="process" qsTypeId="urn:microsoft.com/office/officeart/2005/8/quickstyle/simple1" qsCatId="simple" csTypeId="urn:microsoft.com/office/officeart/2005/8/colors/accent6_2" csCatId="accent6" phldr="1"/>
      <dgm:spPr/>
      <dgm:t>
        <a:bodyPr/>
        <a:lstStyle/>
        <a:p>
          <a:endParaRPr lang="pl-PL"/>
        </a:p>
      </dgm:t>
    </dgm:pt>
    <dgm:pt modelId="{0D26D7C4-56A5-4C15-85EA-48A5CE844C06}">
      <dgm:prSet phldrT="[Tekst]"/>
      <dgm:spPr/>
      <dgm:t>
        <a:bodyPr/>
        <a:lstStyle/>
        <a:p>
          <a:r>
            <a:rPr lang="pl-PL" dirty="0" smtClean="0"/>
            <a:t>KSI 1999 r. </a:t>
          </a:r>
          <a:endParaRPr lang="pl-PL" dirty="0"/>
        </a:p>
      </dgm:t>
    </dgm:pt>
    <dgm:pt modelId="{9FF62498-E882-42BD-978A-4D0948E8C83F}" type="parTrans" cxnId="{4C113038-D8BD-46BB-B96E-957669ACD27C}">
      <dgm:prSet/>
      <dgm:spPr/>
      <dgm:t>
        <a:bodyPr/>
        <a:lstStyle/>
        <a:p>
          <a:endParaRPr lang="pl-PL"/>
        </a:p>
      </dgm:t>
    </dgm:pt>
    <dgm:pt modelId="{A3C73149-F5C6-4E76-BDA5-1F3E1C34857E}" type="sibTrans" cxnId="{4C113038-D8BD-46BB-B96E-957669ACD27C}">
      <dgm:prSet/>
      <dgm:spPr/>
      <dgm:t>
        <a:bodyPr/>
        <a:lstStyle/>
        <a:p>
          <a:endParaRPr lang="pl-PL"/>
        </a:p>
      </dgm:t>
    </dgm:pt>
    <dgm:pt modelId="{86E5A72A-B7D6-4E03-BA5F-9816E190BF2E}">
      <dgm:prSet phldrT="[Tekst]"/>
      <dgm:spPr/>
      <dgm:t>
        <a:bodyPr/>
        <a:lstStyle/>
        <a:p>
          <a:r>
            <a:rPr lang="pl-PL" dirty="0" smtClean="0"/>
            <a:t>PUE ZUS</a:t>
          </a:r>
          <a:endParaRPr lang="pl-PL" dirty="0"/>
        </a:p>
      </dgm:t>
    </dgm:pt>
    <dgm:pt modelId="{EB119EEA-1EA5-4F74-ABB9-8A9BC72D5699}" type="parTrans" cxnId="{13F16057-4B31-4415-9240-D355DF211AC4}">
      <dgm:prSet/>
      <dgm:spPr/>
      <dgm:t>
        <a:bodyPr/>
        <a:lstStyle/>
        <a:p>
          <a:endParaRPr lang="pl-PL"/>
        </a:p>
      </dgm:t>
    </dgm:pt>
    <dgm:pt modelId="{291684A1-B3E3-4226-A010-B2D15229924C}" type="sibTrans" cxnId="{13F16057-4B31-4415-9240-D355DF211AC4}">
      <dgm:prSet/>
      <dgm:spPr/>
      <dgm:t>
        <a:bodyPr/>
        <a:lstStyle/>
        <a:p>
          <a:endParaRPr lang="pl-PL"/>
        </a:p>
      </dgm:t>
    </dgm:pt>
    <dgm:pt modelId="{2634465E-8F93-4753-B03C-5502A5D0267D}">
      <dgm:prSet phldrT="[Tekst]"/>
      <dgm:spPr/>
      <dgm:t>
        <a:bodyPr/>
        <a:lstStyle/>
        <a:p>
          <a:r>
            <a:rPr lang="pl-PL" dirty="0" smtClean="0"/>
            <a:t>Prosty język</a:t>
          </a:r>
          <a:endParaRPr lang="pl-PL" dirty="0"/>
        </a:p>
      </dgm:t>
    </dgm:pt>
    <dgm:pt modelId="{65B24A10-554E-4AF1-BE4E-06AA2B845309}" type="parTrans" cxnId="{E3791835-E97E-4F21-8F1C-A86D40139475}">
      <dgm:prSet/>
      <dgm:spPr/>
      <dgm:t>
        <a:bodyPr/>
        <a:lstStyle/>
        <a:p>
          <a:endParaRPr lang="pl-PL"/>
        </a:p>
      </dgm:t>
    </dgm:pt>
    <dgm:pt modelId="{CB93424C-BFDE-4F2E-9235-D8901E186CF4}" type="sibTrans" cxnId="{E3791835-E97E-4F21-8F1C-A86D40139475}">
      <dgm:prSet/>
      <dgm:spPr/>
      <dgm:t>
        <a:bodyPr/>
        <a:lstStyle/>
        <a:p>
          <a:endParaRPr lang="pl-PL"/>
        </a:p>
      </dgm:t>
    </dgm:pt>
    <dgm:pt modelId="{165451FA-A062-4396-AB48-3EF432486DB8}">
      <dgm:prSet phldrT="[Tekst]"/>
      <dgm:spPr/>
      <dgm:t>
        <a:bodyPr/>
        <a:lstStyle/>
        <a:p>
          <a:r>
            <a:rPr lang="pl-PL" dirty="0" smtClean="0"/>
            <a:t>E-składka</a:t>
          </a:r>
          <a:endParaRPr lang="pl-PL" dirty="0"/>
        </a:p>
      </dgm:t>
    </dgm:pt>
    <dgm:pt modelId="{AF3D110B-5086-46CE-BC3D-BBB1E249794A}" type="parTrans" cxnId="{DB9136EE-4651-450F-B84C-587BCDFF7AFB}">
      <dgm:prSet/>
      <dgm:spPr/>
      <dgm:t>
        <a:bodyPr/>
        <a:lstStyle/>
        <a:p>
          <a:endParaRPr lang="pl-PL"/>
        </a:p>
      </dgm:t>
    </dgm:pt>
    <dgm:pt modelId="{54775163-AAF0-4D08-B7DB-C95F50580F0C}" type="sibTrans" cxnId="{DB9136EE-4651-450F-B84C-587BCDFF7AFB}">
      <dgm:prSet/>
      <dgm:spPr/>
      <dgm:t>
        <a:bodyPr/>
        <a:lstStyle/>
        <a:p>
          <a:endParaRPr lang="pl-PL"/>
        </a:p>
      </dgm:t>
    </dgm:pt>
    <dgm:pt modelId="{55460521-355C-49B3-8844-6993EBC18096}">
      <dgm:prSet phldrT="[Tekst]"/>
      <dgm:spPr/>
      <dgm:t>
        <a:bodyPr/>
        <a:lstStyle/>
        <a:p>
          <a:r>
            <a:rPr lang="pl-PL" dirty="0" smtClean="0"/>
            <a:t>E-ZLA</a:t>
          </a:r>
          <a:endParaRPr lang="pl-PL" dirty="0"/>
        </a:p>
      </dgm:t>
    </dgm:pt>
    <dgm:pt modelId="{ECCBA952-8F50-4FFB-817C-D163B9FFE983}" type="parTrans" cxnId="{E7765DC9-C8B0-42F0-A9C1-4FD7503C4AB2}">
      <dgm:prSet/>
      <dgm:spPr/>
      <dgm:t>
        <a:bodyPr/>
        <a:lstStyle/>
        <a:p>
          <a:endParaRPr lang="pl-PL"/>
        </a:p>
      </dgm:t>
    </dgm:pt>
    <dgm:pt modelId="{D609B795-73E4-4BCC-BAF8-DEE5201AFA77}" type="sibTrans" cxnId="{E7765DC9-C8B0-42F0-A9C1-4FD7503C4AB2}">
      <dgm:prSet/>
      <dgm:spPr/>
      <dgm:t>
        <a:bodyPr/>
        <a:lstStyle/>
        <a:p>
          <a:endParaRPr lang="pl-PL"/>
        </a:p>
      </dgm:t>
    </dgm:pt>
    <dgm:pt modelId="{C8B78EA0-312C-446B-9A55-475E8306DC60}">
      <dgm:prSet phldrT="[Tekst]"/>
      <dgm:spPr/>
      <dgm:t>
        <a:bodyPr/>
        <a:lstStyle/>
        <a:p>
          <a:r>
            <a:rPr lang="pl-PL" dirty="0" smtClean="0"/>
            <a:t>ZETO lata 80-te</a:t>
          </a:r>
          <a:endParaRPr lang="pl-PL" dirty="0"/>
        </a:p>
      </dgm:t>
    </dgm:pt>
    <dgm:pt modelId="{30CA9541-769F-4806-BF46-DF129BE108F0}" type="parTrans" cxnId="{E1638854-2FFB-4985-98E3-FB1829BC86A2}">
      <dgm:prSet/>
      <dgm:spPr/>
      <dgm:t>
        <a:bodyPr/>
        <a:lstStyle/>
        <a:p>
          <a:endParaRPr lang="pl-PL"/>
        </a:p>
      </dgm:t>
    </dgm:pt>
    <dgm:pt modelId="{BFA0C392-26D1-4D49-BC18-2B02DBA1F932}" type="sibTrans" cxnId="{E1638854-2FFB-4985-98E3-FB1829BC86A2}">
      <dgm:prSet/>
      <dgm:spPr/>
      <dgm:t>
        <a:bodyPr/>
        <a:lstStyle/>
        <a:p>
          <a:endParaRPr lang="pl-PL"/>
        </a:p>
      </dgm:t>
    </dgm:pt>
    <dgm:pt modelId="{B1C0BC7D-78E1-4238-A50F-C47053DBC1F0}">
      <dgm:prSet phldrT="[Tekst]" custT="1"/>
      <dgm:spPr/>
      <dgm:t>
        <a:bodyPr/>
        <a:lstStyle/>
        <a:p>
          <a:r>
            <a:rPr lang="pl-PL" sz="2000" dirty="0" smtClean="0"/>
            <a:t>Akta praco-</a:t>
          </a:r>
          <a:r>
            <a:rPr lang="pl-PL" sz="2000" dirty="0" err="1" smtClean="0"/>
            <a:t>wnicze</a:t>
          </a:r>
          <a:endParaRPr lang="pl-PL" sz="2000" dirty="0"/>
        </a:p>
      </dgm:t>
    </dgm:pt>
    <dgm:pt modelId="{8EEECE6B-5F80-4C67-AFEA-437F6197BB64}" type="parTrans" cxnId="{0D95638E-7928-485D-A45A-92C008010216}">
      <dgm:prSet/>
      <dgm:spPr/>
      <dgm:t>
        <a:bodyPr/>
        <a:lstStyle/>
        <a:p>
          <a:endParaRPr lang="pl-PL"/>
        </a:p>
      </dgm:t>
    </dgm:pt>
    <dgm:pt modelId="{B34F0B06-C9C5-4B87-B571-C72FDBABE02E}" type="sibTrans" cxnId="{0D95638E-7928-485D-A45A-92C008010216}">
      <dgm:prSet/>
      <dgm:spPr/>
      <dgm:t>
        <a:bodyPr/>
        <a:lstStyle/>
        <a:p>
          <a:endParaRPr lang="pl-PL"/>
        </a:p>
      </dgm:t>
    </dgm:pt>
    <dgm:pt modelId="{B4FD276C-14E7-49F9-BD5D-D0E7CB0ADABB}" type="pres">
      <dgm:prSet presAssocID="{F4B51FCA-BA84-487A-B93B-64D1CF4048F8}" presName="Name0" presStyleCnt="0">
        <dgm:presLayoutVars>
          <dgm:dir/>
          <dgm:resizeHandles val="exact"/>
        </dgm:presLayoutVars>
      </dgm:prSet>
      <dgm:spPr/>
    </dgm:pt>
    <dgm:pt modelId="{A25CFABC-E230-4033-BE84-4238D1E1F12E}" type="pres">
      <dgm:prSet presAssocID="{F4B51FCA-BA84-487A-B93B-64D1CF4048F8}" presName="arrow" presStyleLbl="bgShp" presStyleIdx="0" presStyleCnt="1"/>
      <dgm:spPr/>
    </dgm:pt>
    <dgm:pt modelId="{C2C8ADC2-92A0-4CCC-A131-9607091C2E3A}" type="pres">
      <dgm:prSet presAssocID="{F4B51FCA-BA84-487A-B93B-64D1CF4048F8}" presName="points" presStyleCnt="0"/>
      <dgm:spPr/>
    </dgm:pt>
    <dgm:pt modelId="{BB2C601F-B337-4E52-B684-C2C4094C5BB5}" type="pres">
      <dgm:prSet presAssocID="{C8B78EA0-312C-446B-9A55-475E8306DC60}" presName="compositeA" presStyleCnt="0"/>
      <dgm:spPr/>
    </dgm:pt>
    <dgm:pt modelId="{B599BF1A-6875-40A9-BA23-2445E2D7F1C9}" type="pres">
      <dgm:prSet presAssocID="{C8B78EA0-312C-446B-9A55-475E8306DC60}" presName="textA" presStyleLbl="revTx" presStyleIdx="0" presStyleCnt="7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C65702D5-6D58-4630-A2BE-A95AD0312DB7}" type="pres">
      <dgm:prSet presAssocID="{C8B78EA0-312C-446B-9A55-475E8306DC60}" presName="circleA" presStyleLbl="node1" presStyleIdx="0" presStyleCnt="7"/>
      <dgm:spPr/>
    </dgm:pt>
    <dgm:pt modelId="{723A7E1C-0FD3-4CAE-804B-8501BF11B8C9}" type="pres">
      <dgm:prSet presAssocID="{C8B78EA0-312C-446B-9A55-475E8306DC60}" presName="spaceA" presStyleCnt="0"/>
      <dgm:spPr/>
    </dgm:pt>
    <dgm:pt modelId="{B4949C87-BD93-4579-B487-4B0DFEE5647A}" type="pres">
      <dgm:prSet presAssocID="{BFA0C392-26D1-4D49-BC18-2B02DBA1F932}" presName="space" presStyleCnt="0"/>
      <dgm:spPr/>
    </dgm:pt>
    <dgm:pt modelId="{C2F278D3-E173-41A3-984A-ED13F4038651}" type="pres">
      <dgm:prSet presAssocID="{0D26D7C4-56A5-4C15-85EA-48A5CE844C06}" presName="compositeB" presStyleCnt="0"/>
      <dgm:spPr/>
    </dgm:pt>
    <dgm:pt modelId="{DD976DEF-7AF5-434A-95AC-8246FF236709}" type="pres">
      <dgm:prSet presAssocID="{0D26D7C4-56A5-4C15-85EA-48A5CE844C06}" presName="textB" presStyleLbl="revTx" presStyleIdx="1" presStyleCnt="7">
        <dgm:presLayoutVars>
          <dgm:bulletEnabled val="1"/>
        </dgm:presLayoutVars>
      </dgm:prSet>
      <dgm:spPr/>
    </dgm:pt>
    <dgm:pt modelId="{79C2DABB-D96D-4AFB-BB18-50D7CF69601F}" type="pres">
      <dgm:prSet presAssocID="{0D26D7C4-56A5-4C15-85EA-48A5CE844C06}" presName="circleB" presStyleLbl="node1" presStyleIdx="1" presStyleCnt="7"/>
      <dgm:spPr/>
    </dgm:pt>
    <dgm:pt modelId="{6A05ED33-0A7A-45AB-A521-87915FF894B7}" type="pres">
      <dgm:prSet presAssocID="{0D26D7C4-56A5-4C15-85EA-48A5CE844C06}" presName="spaceB" presStyleCnt="0"/>
      <dgm:spPr/>
    </dgm:pt>
    <dgm:pt modelId="{27D7DBB1-1D89-409D-ABEB-E0C2B37455DE}" type="pres">
      <dgm:prSet presAssocID="{A3C73149-F5C6-4E76-BDA5-1F3E1C34857E}" presName="space" presStyleCnt="0"/>
      <dgm:spPr/>
    </dgm:pt>
    <dgm:pt modelId="{4E4A5CC0-C1E2-420E-BD0E-34EB16B8460E}" type="pres">
      <dgm:prSet presAssocID="{86E5A72A-B7D6-4E03-BA5F-9816E190BF2E}" presName="compositeA" presStyleCnt="0"/>
      <dgm:spPr/>
    </dgm:pt>
    <dgm:pt modelId="{6EA8433E-B287-46C1-9B25-EF11EF4B5059}" type="pres">
      <dgm:prSet presAssocID="{86E5A72A-B7D6-4E03-BA5F-9816E190BF2E}" presName="textA" presStyleLbl="revTx" presStyleIdx="2" presStyleCnt="7">
        <dgm:presLayoutVars>
          <dgm:bulletEnabled val="1"/>
        </dgm:presLayoutVars>
      </dgm:prSet>
      <dgm:spPr/>
    </dgm:pt>
    <dgm:pt modelId="{1E06DEDF-0BDD-4475-A2AD-953B0E0F4463}" type="pres">
      <dgm:prSet presAssocID="{86E5A72A-B7D6-4E03-BA5F-9816E190BF2E}" presName="circleA" presStyleLbl="node1" presStyleIdx="2" presStyleCnt="7"/>
      <dgm:spPr/>
    </dgm:pt>
    <dgm:pt modelId="{B35C642E-94A3-4D7A-87EE-1BF7767C0445}" type="pres">
      <dgm:prSet presAssocID="{86E5A72A-B7D6-4E03-BA5F-9816E190BF2E}" presName="spaceA" presStyleCnt="0"/>
      <dgm:spPr/>
    </dgm:pt>
    <dgm:pt modelId="{EBDF61B8-B12A-4335-837D-DD9B753C5271}" type="pres">
      <dgm:prSet presAssocID="{291684A1-B3E3-4226-A010-B2D15229924C}" presName="space" presStyleCnt="0"/>
      <dgm:spPr/>
    </dgm:pt>
    <dgm:pt modelId="{66C1ADDC-13FC-4A24-8C85-2DBAE2B3E07A}" type="pres">
      <dgm:prSet presAssocID="{2634465E-8F93-4753-B03C-5502A5D0267D}" presName="compositeB" presStyleCnt="0"/>
      <dgm:spPr/>
    </dgm:pt>
    <dgm:pt modelId="{9C44E1B9-762A-4884-BDA1-8F6A0F0436BD}" type="pres">
      <dgm:prSet presAssocID="{2634465E-8F93-4753-B03C-5502A5D0267D}" presName="textB" presStyleLbl="revTx" presStyleIdx="3" presStyleCnt="7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D9F06848-40F4-4F49-A00D-E29AA599159D}" type="pres">
      <dgm:prSet presAssocID="{2634465E-8F93-4753-B03C-5502A5D0267D}" presName="circleB" presStyleLbl="node1" presStyleIdx="3" presStyleCnt="7"/>
      <dgm:spPr/>
    </dgm:pt>
    <dgm:pt modelId="{38A28AD9-E163-4CE3-82D4-5BF7373A6535}" type="pres">
      <dgm:prSet presAssocID="{2634465E-8F93-4753-B03C-5502A5D0267D}" presName="spaceB" presStyleCnt="0"/>
      <dgm:spPr/>
    </dgm:pt>
    <dgm:pt modelId="{C69382BD-13C6-466E-9443-68E3D538630A}" type="pres">
      <dgm:prSet presAssocID="{CB93424C-BFDE-4F2E-9235-D8901E186CF4}" presName="space" presStyleCnt="0"/>
      <dgm:spPr/>
    </dgm:pt>
    <dgm:pt modelId="{75D0669A-756A-407A-B1A3-A581C2FC0962}" type="pres">
      <dgm:prSet presAssocID="{165451FA-A062-4396-AB48-3EF432486DB8}" presName="compositeA" presStyleCnt="0"/>
      <dgm:spPr/>
    </dgm:pt>
    <dgm:pt modelId="{9564DB09-8E80-41D0-AE62-0889C5F19A2A}" type="pres">
      <dgm:prSet presAssocID="{165451FA-A062-4396-AB48-3EF432486DB8}" presName="textA" presStyleLbl="revTx" presStyleIdx="4" presStyleCnt="7">
        <dgm:presLayoutVars>
          <dgm:bulletEnabled val="1"/>
        </dgm:presLayoutVars>
      </dgm:prSet>
      <dgm:spPr/>
    </dgm:pt>
    <dgm:pt modelId="{86F39881-A36D-41F1-9552-EB53F2451581}" type="pres">
      <dgm:prSet presAssocID="{165451FA-A062-4396-AB48-3EF432486DB8}" presName="circleA" presStyleLbl="node1" presStyleIdx="4" presStyleCnt="7"/>
      <dgm:spPr/>
    </dgm:pt>
    <dgm:pt modelId="{2D157B98-532B-4F9B-AD83-3D78F385928F}" type="pres">
      <dgm:prSet presAssocID="{165451FA-A062-4396-AB48-3EF432486DB8}" presName="spaceA" presStyleCnt="0"/>
      <dgm:spPr/>
    </dgm:pt>
    <dgm:pt modelId="{82DF735A-B1A0-4859-BF22-2F7073FCA5B5}" type="pres">
      <dgm:prSet presAssocID="{54775163-AAF0-4D08-B7DB-C95F50580F0C}" presName="space" presStyleCnt="0"/>
      <dgm:spPr/>
    </dgm:pt>
    <dgm:pt modelId="{5B2A2FE9-5823-4455-B725-F0533B1043EC}" type="pres">
      <dgm:prSet presAssocID="{55460521-355C-49B3-8844-6993EBC18096}" presName="compositeB" presStyleCnt="0"/>
      <dgm:spPr/>
    </dgm:pt>
    <dgm:pt modelId="{AE2018BC-9617-4AE7-A549-466DC727BE49}" type="pres">
      <dgm:prSet presAssocID="{55460521-355C-49B3-8844-6993EBC18096}" presName="textB" presStyleLbl="revTx" presStyleIdx="5" presStyleCnt="7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834E107B-9528-4285-AB9A-945580EEB581}" type="pres">
      <dgm:prSet presAssocID="{55460521-355C-49B3-8844-6993EBC18096}" presName="circleB" presStyleLbl="node1" presStyleIdx="5" presStyleCnt="7"/>
      <dgm:spPr/>
    </dgm:pt>
    <dgm:pt modelId="{9707D253-A625-4849-BBEB-1225131F0835}" type="pres">
      <dgm:prSet presAssocID="{55460521-355C-49B3-8844-6993EBC18096}" presName="spaceB" presStyleCnt="0"/>
      <dgm:spPr/>
    </dgm:pt>
    <dgm:pt modelId="{4CFBA026-50F0-4DDA-9E6F-50604B8A32C8}" type="pres">
      <dgm:prSet presAssocID="{D609B795-73E4-4BCC-BAF8-DEE5201AFA77}" presName="space" presStyleCnt="0"/>
      <dgm:spPr/>
    </dgm:pt>
    <dgm:pt modelId="{2D279E1C-3CF2-40C5-BBF7-3862EB56F298}" type="pres">
      <dgm:prSet presAssocID="{B1C0BC7D-78E1-4238-A50F-C47053DBC1F0}" presName="compositeA" presStyleCnt="0"/>
      <dgm:spPr/>
    </dgm:pt>
    <dgm:pt modelId="{2F643C4D-6DAF-433F-9D01-948ACBA0D725}" type="pres">
      <dgm:prSet presAssocID="{B1C0BC7D-78E1-4238-A50F-C47053DBC1F0}" presName="textA" presStyleLbl="revTx" presStyleIdx="6" presStyleCnt="7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5B3BD475-EC5B-4254-AF99-05BC13AB8CA8}" type="pres">
      <dgm:prSet presAssocID="{B1C0BC7D-78E1-4238-A50F-C47053DBC1F0}" presName="circleA" presStyleLbl="node1" presStyleIdx="6" presStyleCnt="7"/>
      <dgm:spPr/>
    </dgm:pt>
    <dgm:pt modelId="{529FFE31-DB59-45A6-B2CC-D0ECBFBBE4F9}" type="pres">
      <dgm:prSet presAssocID="{B1C0BC7D-78E1-4238-A50F-C47053DBC1F0}" presName="spaceA" presStyleCnt="0"/>
      <dgm:spPr/>
    </dgm:pt>
  </dgm:ptLst>
  <dgm:cxnLst>
    <dgm:cxn modelId="{0E840B13-AA8E-4245-8410-185C102D3C3B}" type="presOf" srcId="{F4B51FCA-BA84-487A-B93B-64D1CF4048F8}" destId="{B4FD276C-14E7-49F9-BD5D-D0E7CB0ADABB}" srcOrd="0" destOrd="0" presId="urn:microsoft.com/office/officeart/2005/8/layout/hProcess11"/>
    <dgm:cxn modelId="{CE97D207-C6E3-474D-ABBF-8544B600D160}" type="presOf" srcId="{2634465E-8F93-4753-B03C-5502A5D0267D}" destId="{9C44E1B9-762A-4884-BDA1-8F6A0F0436BD}" srcOrd="0" destOrd="0" presId="urn:microsoft.com/office/officeart/2005/8/layout/hProcess11"/>
    <dgm:cxn modelId="{4C113038-D8BD-46BB-B96E-957669ACD27C}" srcId="{F4B51FCA-BA84-487A-B93B-64D1CF4048F8}" destId="{0D26D7C4-56A5-4C15-85EA-48A5CE844C06}" srcOrd="1" destOrd="0" parTransId="{9FF62498-E882-42BD-978A-4D0948E8C83F}" sibTransId="{A3C73149-F5C6-4E76-BDA5-1F3E1C34857E}"/>
    <dgm:cxn modelId="{C5CCD976-A70B-44B5-90C2-4CAC393EAB48}" type="presOf" srcId="{165451FA-A062-4396-AB48-3EF432486DB8}" destId="{9564DB09-8E80-41D0-AE62-0889C5F19A2A}" srcOrd="0" destOrd="0" presId="urn:microsoft.com/office/officeart/2005/8/layout/hProcess11"/>
    <dgm:cxn modelId="{0D95638E-7928-485D-A45A-92C008010216}" srcId="{F4B51FCA-BA84-487A-B93B-64D1CF4048F8}" destId="{B1C0BC7D-78E1-4238-A50F-C47053DBC1F0}" srcOrd="6" destOrd="0" parTransId="{8EEECE6B-5F80-4C67-AFEA-437F6197BB64}" sibTransId="{B34F0B06-C9C5-4B87-B571-C72FDBABE02E}"/>
    <dgm:cxn modelId="{E7765DC9-C8B0-42F0-A9C1-4FD7503C4AB2}" srcId="{F4B51FCA-BA84-487A-B93B-64D1CF4048F8}" destId="{55460521-355C-49B3-8844-6993EBC18096}" srcOrd="5" destOrd="0" parTransId="{ECCBA952-8F50-4FFB-817C-D163B9FFE983}" sibTransId="{D609B795-73E4-4BCC-BAF8-DEE5201AFA77}"/>
    <dgm:cxn modelId="{27729927-3A40-4039-8AD6-A22243FD7ED8}" type="presOf" srcId="{C8B78EA0-312C-446B-9A55-475E8306DC60}" destId="{B599BF1A-6875-40A9-BA23-2445E2D7F1C9}" srcOrd="0" destOrd="0" presId="urn:microsoft.com/office/officeart/2005/8/layout/hProcess11"/>
    <dgm:cxn modelId="{FBD1EC53-2E39-4FE9-932C-527E6BA0DDC8}" type="presOf" srcId="{55460521-355C-49B3-8844-6993EBC18096}" destId="{AE2018BC-9617-4AE7-A549-466DC727BE49}" srcOrd="0" destOrd="0" presId="urn:microsoft.com/office/officeart/2005/8/layout/hProcess11"/>
    <dgm:cxn modelId="{13F16057-4B31-4415-9240-D355DF211AC4}" srcId="{F4B51FCA-BA84-487A-B93B-64D1CF4048F8}" destId="{86E5A72A-B7D6-4E03-BA5F-9816E190BF2E}" srcOrd="2" destOrd="0" parTransId="{EB119EEA-1EA5-4F74-ABB9-8A9BC72D5699}" sibTransId="{291684A1-B3E3-4226-A010-B2D15229924C}"/>
    <dgm:cxn modelId="{E3791835-E97E-4F21-8F1C-A86D40139475}" srcId="{F4B51FCA-BA84-487A-B93B-64D1CF4048F8}" destId="{2634465E-8F93-4753-B03C-5502A5D0267D}" srcOrd="3" destOrd="0" parTransId="{65B24A10-554E-4AF1-BE4E-06AA2B845309}" sibTransId="{CB93424C-BFDE-4F2E-9235-D8901E186CF4}"/>
    <dgm:cxn modelId="{E1638854-2FFB-4985-98E3-FB1829BC86A2}" srcId="{F4B51FCA-BA84-487A-B93B-64D1CF4048F8}" destId="{C8B78EA0-312C-446B-9A55-475E8306DC60}" srcOrd="0" destOrd="0" parTransId="{30CA9541-769F-4806-BF46-DF129BE108F0}" sibTransId="{BFA0C392-26D1-4D49-BC18-2B02DBA1F932}"/>
    <dgm:cxn modelId="{B76608EB-7933-4305-9D22-1599BC9276C9}" type="presOf" srcId="{86E5A72A-B7D6-4E03-BA5F-9816E190BF2E}" destId="{6EA8433E-B287-46C1-9B25-EF11EF4B5059}" srcOrd="0" destOrd="0" presId="urn:microsoft.com/office/officeart/2005/8/layout/hProcess11"/>
    <dgm:cxn modelId="{8FEBE694-59EF-4D58-A420-309108935445}" type="presOf" srcId="{0D26D7C4-56A5-4C15-85EA-48A5CE844C06}" destId="{DD976DEF-7AF5-434A-95AC-8246FF236709}" srcOrd="0" destOrd="0" presId="urn:microsoft.com/office/officeart/2005/8/layout/hProcess11"/>
    <dgm:cxn modelId="{DB9136EE-4651-450F-B84C-587BCDFF7AFB}" srcId="{F4B51FCA-BA84-487A-B93B-64D1CF4048F8}" destId="{165451FA-A062-4396-AB48-3EF432486DB8}" srcOrd="4" destOrd="0" parTransId="{AF3D110B-5086-46CE-BC3D-BBB1E249794A}" sibTransId="{54775163-AAF0-4D08-B7DB-C95F50580F0C}"/>
    <dgm:cxn modelId="{9C6BA97B-F00A-479C-88A4-4A7E6A4F587C}" type="presOf" srcId="{B1C0BC7D-78E1-4238-A50F-C47053DBC1F0}" destId="{2F643C4D-6DAF-433F-9D01-948ACBA0D725}" srcOrd="0" destOrd="0" presId="urn:microsoft.com/office/officeart/2005/8/layout/hProcess11"/>
    <dgm:cxn modelId="{1A2175BF-0208-4E77-9D97-C7C562EB3CBE}" type="presParOf" srcId="{B4FD276C-14E7-49F9-BD5D-D0E7CB0ADABB}" destId="{A25CFABC-E230-4033-BE84-4238D1E1F12E}" srcOrd="0" destOrd="0" presId="urn:microsoft.com/office/officeart/2005/8/layout/hProcess11"/>
    <dgm:cxn modelId="{259818DD-AE34-4E5F-B712-D6CB77E18A4F}" type="presParOf" srcId="{B4FD276C-14E7-49F9-BD5D-D0E7CB0ADABB}" destId="{C2C8ADC2-92A0-4CCC-A131-9607091C2E3A}" srcOrd="1" destOrd="0" presId="urn:microsoft.com/office/officeart/2005/8/layout/hProcess11"/>
    <dgm:cxn modelId="{ACBC5CCD-9D60-4D43-8697-6BF2D27FF364}" type="presParOf" srcId="{C2C8ADC2-92A0-4CCC-A131-9607091C2E3A}" destId="{BB2C601F-B337-4E52-B684-C2C4094C5BB5}" srcOrd="0" destOrd="0" presId="urn:microsoft.com/office/officeart/2005/8/layout/hProcess11"/>
    <dgm:cxn modelId="{FCAA8D71-33A3-4574-8E3D-7455F704C1C5}" type="presParOf" srcId="{BB2C601F-B337-4E52-B684-C2C4094C5BB5}" destId="{B599BF1A-6875-40A9-BA23-2445E2D7F1C9}" srcOrd="0" destOrd="0" presId="urn:microsoft.com/office/officeart/2005/8/layout/hProcess11"/>
    <dgm:cxn modelId="{87332CFF-423E-4D37-8885-C0235BD62FBD}" type="presParOf" srcId="{BB2C601F-B337-4E52-B684-C2C4094C5BB5}" destId="{C65702D5-6D58-4630-A2BE-A95AD0312DB7}" srcOrd="1" destOrd="0" presId="urn:microsoft.com/office/officeart/2005/8/layout/hProcess11"/>
    <dgm:cxn modelId="{D9D6CC94-AA26-4C44-B1CD-DDEE6CBC771D}" type="presParOf" srcId="{BB2C601F-B337-4E52-B684-C2C4094C5BB5}" destId="{723A7E1C-0FD3-4CAE-804B-8501BF11B8C9}" srcOrd="2" destOrd="0" presId="urn:microsoft.com/office/officeart/2005/8/layout/hProcess11"/>
    <dgm:cxn modelId="{79090862-9F87-4D65-B559-D03DD0C7D802}" type="presParOf" srcId="{C2C8ADC2-92A0-4CCC-A131-9607091C2E3A}" destId="{B4949C87-BD93-4579-B487-4B0DFEE5647A}" srcOrd="1" destOrd="0" presId="urn:microsoft.com/office/officeart/2005/8/layout/hProcess11"/>
    <dgm:cxn modelId="{9DCC24E8-1506-4ADF-81D0-118A8B448285}" type="presParOf" srcId="{C2C8ADC2-92A0-4CCC-A131-9607091C2E3A}" destId="{C2F278D3-E173-41A3-984A-ED13F4038651}" srcOrd="2" destOrd="0" presId="urn:microsoft.com/office/officeart/2005/8/layout/hProcess11"/>
    <dgm:cxn modelId="{8258BE5A-B1B5-4F1A-AF34-A6C0C590EF79}" type="presParOf" srcId="{C2F278D3-E173-41A3-984A-ED13F4038651}" destId="{DD976DEF-7AF5-434A-95AC-8246FF236709}" srcOrd="0" destOrd="0" presId="urn:microsoft.com/office/officeart/2005/8/layout/hProcess11"/>
    <dgm:cxn modelId="{7D642B8C-F0CF-4BDD-ACEB-4C7341BA9323}" type="presParOf" srcId="{C2F278D3-E173-41A3-984A-ED13F4038651}" destId="{79C2DABB-D96D-4AFB-BB18-50D7CF69601F}" srcOrd="1" destOrd="0" presId="urn:microsoft.com/office/officeart/2005/8/layout/hProcess11"/>
    <dgm:cxn modelId="{E3383559-07CB-402F-99AE-2B0DFB13CC67}" type="presParOf" srcId="{C2F278D3-E173-41A3-984A-ED13F4038651}" destId="{6A05ED33-0A7A-45AB-A521-87915FF894B7}" srcOrd="2" destOrd="0" presId="urn:microsoft.com/office/officeart/2005/8/layout/hProcess11"/>
    <dgm:cxn modelId="{623BB6AD-7414-4AFB-A5E9-1B14EE974DEB}" type="presParOf" srcId="{C2C8ADC2-92A0-4CCC-A131-9607091C2E3A}" destId="{27D7DBB1-1D89-409D-ABEB-E0C2B37455DE}" srcOrd="3" destOrd="0" presId="urn:microsoft.com/office/officeart/2005/8/layout/hProcess11"/>
    <dgm:cxn modelId="{FC1F2658-8FA2-42F9-A2A1-7D7F819A8D59}" type="presParOf" srcId="{C2C8ADC2-92A0-4CCC-A131-9607091C2E3A}" destId="{4E4A5CC0-C1E2-420E-BD0E-34EB16B8460E}" srcOrd="4" destOrd="0" presId="urn:microsoft.com/office/officeart/2005/8/layout/hProcess11"/>
    <dgm:cxn modelId="{8B90D745-8213-49C0-917E-59AFC713C234}" type="presParOf" srcId="{4E4A5CC0-C1E2-420E-BD0E-34EB16B8460E}" destId="{6EA8433E-B287-46C1-9B25-EF11EF4B5059}" srcOrd="0" destOrd="0" presId="urn:microsoft.com/office/officeart/2005/8/layout/hProcess11"/>
    <dgm:cxn modelId="{EE62FD27-8B95-4D0B-A59C-304BDB814DEE}" type="presParOf" srcId="{4E4A5CC0-C1E2-420E-BD0E-34EB16B8460E}" destId="{1E06DEDF-0BDD-4475-A2AD-953B0E0F4463}" srcOrd="1" destOrd="0" presId="urn:microsoft.com/office/officeart/2005/8/layout/hProcess11"/>
    <dgm:cxn modelId="{99A72482-8967-491D-835B-7C118FF60C3B}" type="presParOf" srcId="{4E4A5CC0-C1E2-420E-BD0E-34EB16B8460E}" destId="{B35C642E-94A3-4D7A-87EE-1BF7767C0445}" srcOrd="2" destOrd="0" presId="urn:microsoft.com/office/officeart/2005/8/layout/hProcess11"/>
    <dgm:cxn modelId="{84B16717-BC9A-4BEB-A25D-6BC9903316F9}" type="presParOf" srcId="{C2C8ADC2-92A0-4CCC-A131-9607091C2E3A}" destId="{EBDF61B8-B12A-4335-837D-DD9B753C5271}" srcOrd="5" destOrd="0" presId="urn:microsoft.com/office/officeart/2005/8/layout/hProcess11"/>
    <dgm:cxn modelId="{E79FC556-505F-429C-BC11-5DF7CAF6BFD7}" type="presParOf" srcId="{C2C8ADC2-92A0-4CCC-A131-9607091C2E3A}" destId="{66C1ADDC-13FC-4A24-8C85-2DBAE2B3E07A}" srcOrd="6" destOrd="0" presId="urn:microsoft.com/office/officeart/2005/8/layout/hProcess11"/>
    <dgm:cxn modelId="{0D0DB7C4-46BE-41AC-86A9-F85AF20D8223}" type="presParOf" srcId="{66C1ADDC-13FC-4A24-8C85-2DBAE2B3E07A}" destId="{9C44E1B9-762A-4884-BDA1-8F6A0F0436BD}" srcOrd="0" destOrd="0" presId="urn:microsoft.com/office/officeart/2005/8/layout/hProcess11"/>
    <dgm:cxn modelId="{C564E648-4D09-43D5-B25A-19A9341C2C24}" type="presParOf" srcId="{66C1ADDC-13FC-4A24-8C85-2DBAE2B3E07A}" destId="{D9F06848-40F4-4F49-A00D-E29AA599159D}" srcOrd="1" destOrd="0" presId="urn:microsoft.com/office/officeart/2005/8/layout/hProcess11"/>
    <dgm:cxn modelId="{6B2854FB-9A31-42FE-A63F-FB4E7BB486BC}" type="presParOf" srcId="{66C1ADDC-13FC-4A24-8C85-2DBAE2B3E07A}" destId="{38A28AD9-E163-4CE3-82D4-5BF7373A6535}" srcOrd="2" destOrd="0" presId="urn:microsoft.com/office/officeart/2005/8/layout/hProcess11"/>
    <dgm:cxn modelId="{669C3B2D-90D8-4729-8F6A-BCEC6E8189C3}" type="presParOf" srcId="{C2C8ADC2-92A0-4CCC-A131-9607091C2E3A}" destId="{C69382BD-13C6-466E-9443-68E3D538630A}" srcOrd="7" destOrd="0" presId="urn:microsoft.com/office/officeart/2005/8/layout/hProcess11"/>
    <dgm:cxn modelId="{136F495E-F870-4C5A-A252-474F9AC06DF3}" type="presParOf" srcId="{C2C8ADC2-92A0-4CCC-A131-9607091C2E3A}" destId="{75D0669A-756A-407A-B1A3-A581C2FC0962}" srcOrd="8" destOrd="0" presId="urn:microsoft.com/office/officeart/2005/8/layout/hProcess11"/>
    <dgm:cxn modelId="{6C22B15B-0326-4996-9A18-4B5E2A1CC8BC}" type="presParOf" srcId="{75D0669A-756A-407A-B1A3-A581C2FC0962}" destId="{9564DB09-8E80-41D0-AE62-0889C5F19A2A}" srcOrd="0" destOrd="0" presId="urn:microsoft.com/office/officeart/2005/8/layout/hProcess11"/>
    <dgm:cxn modelId="{7097391C-25B4-4DF6-A2C5-0C198FCFC00B}" type="presParOf" srcId="{75D0669A-756A-407A-B1A3-A581C2FC0962}" destId="{86F39881-A36D-41F1-9552-EB53F2451581}" srcOrd="1" destOrd="0" presId="urn:microsoft.com/office/officeart/2005/8/layout/hProcess11"/>
    <dgm:cxn modelId="{AB217323-5F0C-44A2-9CDA-DDDBE66BD455}" type="presParOf" srcId="{75D0669A-756A-407A-B1A3-A581C2FC0962}" destId="{2D157B98-532B-4F9B-AD83-3D78F385928F}" srcOrd="2" destOrd="0" presId="urn:microsoft.com/office/officeart/2005/8/layout/hProcess11"/>
    <dgm:cxn modelId="{E4F81852-A0F3-4AC8-B39E-DB6A279A443B}" type="presParOf" srcId="{C2C8ADC2-92A0-4CCC-A131-9607091C2E3A}" destId="{82DF735A-B1A0-4859-BF22-2F7073FCA5B5}" srcOrd="9" destOrd="0" presId="urn:microsoft.com/office/officeart/2005/8/layout/hProcess11"/>
    <dgm:cxn modelId="{CB4D8DC9-DF28-4493-9952-7F58EDC0FBC2}" type="presParOf" srcId="{C2C8ADC2-92A0-4CCC-A131-9607091C2E3A}" destId="{5B2A2FE9-5823-4455-B725-F0533B1043EC}" srcOrd="10" destOrd="0" presId="urn:microsoft.com/office/officeart/2005/8/layout/hProcess11"/>
    <dgm:cxn modelId="{8BEAF699-2F26-4759-80D5-F0ACBF59D28B}" type="presParOf" srcId="{5B2A2FE9-5823-4455-B725-F0533B1043EC}" destId="{AE2018BC-9617-4AE7-A549-466DC727BE49}" srcOrd="0" destOrd="0" presId="urn:microsoft.com/office/officeart/2005/8/layout/hProcess11"/>
    <dgm:cxn modelId="{FE0057C8-D5F3-498D-A952-52DC6117B42E}" type="presParOf" srcId="{5B2A2FE9-5823-4455-B725-F0533B1043EC}" destId="{834E107B-9528-4285-AB9A-945580EEB581}" srcOrd="1" destOrd="0" presId="urn:microsoft.com/office/officeart/2005/8/layout/hProcess11"/>
    <dgm:cxn modelId="{D5F929D4-C2BB-4E65-8557-8F9A4BD68EE2}" type="presParOf" srcId="{5B2A2FE9-5823-4455-B725-F0533B1043EC}" destId="{9707D253-A625-4849-BBEB-1225131F0835}" srcOrd="2" destOrd="0" presId="urn:microsoft.com/office/officeart/2005/8/layout/hProcess11"/>
    <dgm:cxn modelId="{2DEA77F1-1655-4A9C-AD22-7CF187637353}" type="presParOf" srcId="{C2C8ADC2-92A0-4CCC-A131-9607091C2E3A}" destId="{4CFBA026-50F0-4DDA-9E6F-50604B8A32C8}" srcOrd="11" destOrd="0" presId="urn:microsoft.com/office/officeart/2005/8/layout/hProcess11"/>
    <dgm:cxn modelId="{8422987B-FDF7-4562-B40C-CDEEB7B589C5}" type="presParOf" srcId="{C2C8ADC2-92A0-4CCC-A131-9607091C2E3A}" destId="{2D279E1C-3CF2-40C5-BBF7-3862EB56F298}" srcOrd="12" destOrd="0" presId="urn:microsoft.com/office/officeart/2005/8/layout/hProcess11"/>
    <dgm:cxn modelId="{1FD27666-251E-4DDE-AE69-2F2CA15A96F8}" type="presParOf" srcId="{2D279E1C-3CF2-40C5-BBF7-3862EB56F298}" destId="{2F643C4D-6DAF-433F-9D01-948ACBA0D725}" srcOrd="0" destOrd="0" presId="urn:microsoft.com/office/officeart/2005/8/layout/hProcess11"/>
    <dgm:cxn modelId="{F9C4A504-8DC8-41C9-9B29-CF4426E37BB6}" type="presParOf" srcId="{2D279E1C-3CF2-40C5-BBF7-3862EB56F298}" destId="{5B3BD475-EC5B-4254-AF99-05BC13AB8CA8}" srcOrd="1" destOrd="0" presId="urn:microsoft.com/office/officeart/2005/8/layout/hProcess11"/>
    <dgm:cxn modelId="{5357A9A6-9D08-412A-9497-085FA0BBA0CF}" type="presParOf" srcId="{2D279E1C-3CF2-40C5-BBF7-3862EB56F298}" destId="{529FFE31-DB59-45A6-B2CC-D0ECBFBBE4F9}" srcOrd="2" destOrd="0" presId="urn:microsoft.com/office/officeart/2005/8/layout/hProcess1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281461E-5782-4E1B-8E0C-BEC4445723C9}">
      <dsp:nvSpPr>
        <dsp:cNvPr id="0" name=""/>
        <dsp:cNvSpPr/>
      </dsp:nvSpPr>
      <dsp:spPr>
        <a:xfrm rot="5400000">
          <a:off x="4361823" y="208153"/>
          <a:ext cx="3620770" cy="4109656"/>
        </a:xfrm>
        <a:prstGeom prst="round2SameRect">
          <a:avLst/>
        </a:prstGeom>
        <a:solidFill>
          <a:schemeClr val="accent6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28600" lvl="1" indent="-228600" algn="l" defTabSz="10668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l-PL" sz="2400" kern="1200" dirty="0" smtClean="0"/>
            <a:t>pomysły na rozwiązania problemów publicznych,</a:t>
          </a:r>
          <a:endParaRPr lang="pl-PL" sz="2400" kern="1200" dirty="0"/>
        </a:p>
        <a:p>
          <a:pPr marL="228600" lvl="1" indent="-228600" algn="l" defTabSz="10668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l-PL" sz="2400" kern="1200" smtClean="0"/>
            <a:t>działania publiczne </a:t>
          </a:r>
          <a:endParaRPr lang="pl-PL" sz="2400" kern="1200"/>
        </a:p>
        <a:p>
          <a:pPr marL="228600" lvl="1" indent="-228600" algn="l" defTabSz="10668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l-PL" sz="2400" kern="1200" dirty="0" smtClean="0"/>
            <a:t>materialne efekty oraz rezultaty</a:t>
          </a:r>
          <a:endParaRPr lang="pl-PL" sz="2400" kern="1200" dirty="0"/>
        </a:p>
      </dsp:txBody>
      <dsp:txXfrm rot="-5400000">
        <a:off x="4117381" y="629347"/>
        <a:ext cx="3932905" cy="3267268"/>
      </dsp:txXfrm>
    </dsp:sp>
    <dsp:sp modelId="{B383A24A-91F2-4A74-9B3A-E13CBEC06F8F}">
      <dsp:nvSpPr>
        <dsp:cNvPr id="0" name=""/>
        <dsp:cNvSpPr/>
      </dsp:nvSpPr>
      <dsp:spPr>
        <a:xfrm>
          <a:off x="2563" y="0"/>
          <a:ext cx="4114816" cy="4525963"/>
        </a:xfrm>
        <a:prstGeom prst="roundRect">
          <a:avLst/>
        </a:prstGeom>
        <a:solidFill>
          <a:schemeClr val="accent6">
            <a:shade val="8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60960" rIns="121920" bIns="60960" numCol="1" spcCol="1270" anchor="ctr" anchorCtr="0">
          <a:noAutofit/>
        </a:bodyPr>
        <a:lstStyle/>
        <a:p>
          <a:pPr lvl="0" algn="ctr" defTabSz="1422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3200" kern="1200" smtClean="0"/>
            <a:t>Proces poprzez który rząd przekłada swoją polityczną wizję na program i działania, aby zapewnić rezultaty – zamierzone zmiany w realnym świecie</a:t>
          </a:r>
          <a:endParaRPr lang="pl-PL" sz="3200" kern="1200"/>
        </a:p>
      </dsp:txBody>
      <dsp:txXfrm>
        <a:off x="203432" y="200869"/>
        <a:ext cx="3713078" cy="412422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D466BD6-F1B3-466C-BA85-3849E6A49FAC}">
      <dsp:nvSpPr>
        <dsp:cNvPr id="0" name=""/>
        <dsp:cNvSpPr/>
      </dsp:nvSpPr>
      <dsp:spPr>
        <a:xfrm>
          <a:off x="0" y="84953"/>
          <a:ext cx="8229599" cy="1032854"/>
        </a:xfrm>
        <a:prstGeom prst="round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l" defTabSz="1155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600" kern="1200" dirty="0" smtClean="0"/>
            <a:t>Komunikacyjne (gromadzenie i przekazywanie informacji), </a:t>
          </a:r>
          <a:endParaRPr lang="pl-PL" sz="2600" kern="1200" dirty="0"/>
        </a:p>
      </dsp:txBody>
      <dsp:txXfrm>
        <a:off x="50420" y="135373"/>
        <a:ext cx="8128759" cy="932014"/>
      </dsp:txXfrm>
    </dsp:sp>
    <dsp:sp modelId="{4F1EFF0C-2E50-46F5-889D-7D042BF3FC75}">
      <dsp:nvSpPr>
        <dsp:cNvPr id="0" name=""/>
        <dsp:cNvSpPr/>
      </dsp:nvSpPr>
      <dsp:spPr>
        <a:xfrm>
          <a:off x="0" y="1192687"/>
          <a:ext cx="8229599" cy="1032854"/>
        </a:xfrm>
        <a:prstGeom prst="round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l" defTabSz="1155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600" kern="1200" smtClean="0"/>
            <a:t>Władcze (rozporządzenie, zezwolenie, zakazy, upoważnienia), </a:t>
          </a:r>
          <a:endParaRPr lang="pl-PL" sz="2600" kern="1200"/>
        </a:p>
      </dsp:txBody>
      <dsp:txXfrm>
        <a:off x="50420" y="1243107"/>
        <a:ext cx="8128759" cy="932014"/>
      </dsp:txXfrm>
    </dsp:sp>
    <dsp:sp modelId="{ADEAC7D5-80C0-47F5-8D57-F67E857F7438}">
      <dsp:nvSpPr>
        <dsp:cNvPr id="0" name=""/>
        <dsp:cNvSpPr/>
      </dsp:nvSpPr>
      <dsp:spPr>
        <a:xfrm>
          <a:off x="0" y="2300421"/>
          <a:ext cx="8229599" cy="1032854"/>
        </a:xfrm>
        <a:prstGeom prst="round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l" defTabSz="1155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600" kern="1200" smtClean="0"/>
            <a:t>Finansowe (zachęty, czy to w drodze subsydiów, czy obniżenia cen, ulg podatkowych) </a:t>
          </a:r>
          <a:endParaRPr lang="pl-PL" sz="2600" kern="1200"/>
        </a:p>
      </dsp:txBody>
      <dsp:txXfrm>
        <a:off x="50420" y="2350841"/>
        <a:ext cx="8128759" cy="932014"/>
      </dsp:txXfrm>
    </dsp:sp>
    <dsp:sp modelId="{0591D31C-30B9-4813-80F8-4D8E7E4CD430}">
      <dsp:nvSpPr>
        <dsp:cNvPr id="0" name=""/>
        <dsp:cNvSpPr/>
      </dsp:nvSpPr>
      <dsp:spPr>
        <a:xfrm>
          <a:off x="0" y="3408155"/>
          <a:ext cx="8229599" cy="1032854"/>
        </a:xfrm>
        <a:prstGeom prst="round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l" defTabSz="1155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600" kern="1200" smtClean="0"/>
            <a:t>Organizacyjne (bezpośrednie świadczenie lub bezpośrednia kontrola środowisko dla wyboru)</a:t>
          </a:r>
          <a:endParaRPr lang="pl-PL" sz="2600" kern="1200"/>
        </a:p>
      </dsp:txBody>
      <dsp:txXfrm>
        <a:off x="50420" y="3458575"/>
        <a:ext cx="8128759" cy="932014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50E557B-7CFC-4286-B767-AAF0BD3A9149}">
      <dsp:nvSpPr>
        <dsp:cNvPr id="0" name=""/>
        <dsp:cNvSpPr/>
      </dsp:nvSpPr>
      <dsp:spPr>
        <a:xfrm>
          <a:off x="0" y="28924"/>
          <a:ext cx="8229599" cy="1272959"/>
        </a:xfrm>
        <a:prstGeom prst="round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l" defTabSz="1422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3200" kern="1200" smtClean="0"/>
            <a:t>Pozwala uprościć złożoną koncepcję, czyniąc abstrakcyjną ideę polityki bardziej wymierną</a:t>
          </a:r>
          <a:endParaRPr lang="pl-PL" sz="3200" kern="1200"/>
        </a:p>
      </dsp:txBody>
      <dsp:txXfrm>
        <a:off x="62141" y="91065"/>
        <a:ext cx="8105317" cy="1148677"/>
      </dsp:txXfrm>
    </dsp:sp>
    <dsp:sp modelId="{07DC9776-20AB-4732-8E7F-63B567446447}">
      <dsp:nvSpPr>
        <dsp:cNvPr id="0" name=""/>
        <dsp:cNvSpPr/>
      </dsp:nvSpPr>
      <dsp:spPr>
        <a:xfrm>
          <a:off x="0" y="1394044"/>
          <a:ext cx="8229599" cy="1272959"/>
        </a:xfrm>
        <a:prstGeom prst="round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l" defTabSz="1422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3200" kern="1200" dirty="0" smtClean="0"/>
            <a:t>Wspomaga zrozumienie procesu tworzenia polityki</a:t>
          </a:r>
          <a:endParaRPr lang="pl-PL" sz="3200" kern="1200" dirty="0"/>
        </a:p>
      </dsp:txBody>
      <dsp:txXfrm>
        <a:off x="62141" y="1456185"/>
        <a:ext cx="8105317" cy="1148677"/>
      </dsp:txXfrm>
    </dsp:sp>
    <dsp:sp modelId="{92E338D4-427C-47D3-B95A-11C4A2A8FFCC}">
      <dsp:nvSpPr>
        <dsp:cNvPr id="0" name=""/>
        <dsp:cNvSpPr/>
      </dsp:nvSpPr>
      <dsp:spPr>
        <a:xfrm>
          <a:off x="0" y="2759163"/>
          <a:ext cx="8229599" cy="1272959"/>
        </a:xfrm>
        <a:prstGeom prst="round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l" defTabSz="1422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3200" kern="1200" smtClean="0"/>
            <a:t>Umożliwia porównywanie polityk w czasie lub zbadanie różnic między systemami</a:t>
          </a:r>
          <a:endParaRPr lang="pl-PL" sz="3200" kern="1200"/>
        </a:p>
      </dsp:txBody>
      <dsp:txXfrm>
        <a:off x="62141" y="2821304"/>
        <a:ext cx="8105317" cy="1148677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6A17830-91C2-4F47-BFBA-64B144416942}">
      <dsp:nvSpPr>
        <dsp:cNvPr id="0" name=""/>
        <dsp:cNvSpPr/>
      </dsp:nvSpPr>
      <dsp:spPr>
        <a:xfrm>
          <a:off x="0" y="50803"/>
          <a:ext cx="8229599" cy="2156017"/>
        </a:xfrm>
        <a:prstGeom prst="round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l" defTabSz="1600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3600" kern="1200" dirty="0" smtClean="0"/>
            <a:t>Podejście koncentruje się na wyborze narzędzi używanych przez rządy</a:t>
          </a:r>
          <a:endParaRPr lang="pl-PL" sz="3600" kern="1200" dirty="0"/>
        </a:p>
      </dsp:txBody>
      <dsp:txXfrm>
        <a:off x="105248" y="156051"/>
        <a:ext cx="8019103" cy="1945521"/>
      </dsp:txXfrm>
    </dsp:sp>
    <dsp:sp modelId="{31D61A48-9107-47FA-94BB-80E5F7DA41BE}">
      <dsp:nvSpPr>
        <dsp:cNvPr id="0" name=""/>
        <dsp:cNvSpPr/>
      </dsp:nvSpPr>
      <dsp:spPr>
        <a:xfrm>
          <a:off x="0" y="2319141"/>
          <a:ext cx="8229599" cy="2156017"/>
        </a:xfrm>
        <a:prstGeom prst="round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8590" tIns="148590" rIns="148590" bIns="148590" numCol="1" spcCol="1270" anchor="ctr" anchorCtr="0">
          <a:noAutofit/>
        </a:bodyPr>
        <a:lstStyle/>
        <a:p>
          <a:pPr lvl="0" algn="l" defTabSz="1733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3900" kern="1200" dirty="0" smtClean="0"/>
            <a:t>Instrumenty polityki są nosicielami wartości, napędzanych interpretacją używanych terminów i pojęć</a:t>
          </a:r>
          <a:endParaRPr lang="pl-PL" sz="3900" kern="1200" dirty="0"/>
        </a:p>
      </dsp:txBody>
      <dsp:txXfrm>
        <a:off x="105248" y="2424389"/>
        <a:ext cx="8019103" cy="1945521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6710697-3B12-4411-89E2-5831B889D622}">
      <dsp:nvSpPr>
        <dsp:cNvPr id="0" name=""/>
        <dsp:cNvSpPr/>
      </dsp:nvSpPr>
      <dsp:spPr>
        <a:xfrm rot="5400000">
          <a:off x="4713034" y="-1529550"/>
          <a:ext cx="1766186" cy="5266944"/>
        </a:xfrm>
        <a:prstGeom prst="round2SameRect">
          <a:avLst/>
        </a:prstGeom>
        <a:solidFill>
          <a:schemeClr val="accent6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43815" rIns="87630" bIns="43815" numCol="1" spcCol="1270" anchor="ctr" anchorCtr="0">
          <a:noAutofit/>
        </a:bodyPr>
        <a:lstStyle/>
        <a:p>
          <a:pPr marL="228600" lvl="1" indent="-228600" algn="l" defTabSz="10223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l-PL" sz="2300" kern="1200" dirty="0" smtClean="0"/>
            <a:t>Jakie działania należy podjąć</a:t>
          </a:r>
          <a:endParaRPr lang="pl-PL" sz="2300" kern="1200" dirty="0"/>
        </a:p>
      </dsp:txBody>
      <dsp:txXfrm rot="-5400000">
        <a:off x="2962655" y="307047"/>
        <a:ext cx="5180726" cy="1593750"/>
      </dsp:txXfrm>
    </dsp:sp>
    <dsp:sp modelId="{F0EB4361-FB77-4947-8F23-4F085F6DAE5E}">
      <dsp:nvSpPr>
        <dsp:cNvPr id="0" name=""/>
        <dsp:cNvSpPr/>
      </dsp:nvSpPr>
      <dsp:spPr>
        <a:xfrm>
          <a:off x="0" y="55"/>
          <a:ext cx="2962656" cy="2207732"/>
        </a:xfrm>
        <a:prstGeom prst="round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400" kern="1200" dirty="0" smtClean="0"/>
            <a:t>Odpowiedź "Czego możemy użyć? </a:t>
          </a:r>
          <a:endParaRPr lang="pl-PL" sz="2400" kern="1200" dirty="0"/>
        </a:p>
      </dsp:txBody>
      <dsp:txXfrm>
        <a:off x="107773" y="107828"/>
        <a:ext cx="2747110" cy="1992186"/>
      </dsp:txXfrm>
    </dsp:sp>
    <dsp:sp modelId="{7B9A7050-1BBC-4F3A-B07C-D3AAB8C0622B}">
      <dsp:nvSpPr>
        <dsp:cNvPr id="0" name=""/>
        <dsp:cNvSpPr/>
      </dsp:nvSpPr>
      <dsp:spPr>
        <a:xfrm rot="5400000">
          <a:off x="4713034" y="788569"/>
          <a:ext cx="1766186" cy="5266944"/>
        </a:xfrm>
        <a:prstGeom prst="round2SameRect">
          <a:avLst/>
        </a:prstGeom>
        <a:solidFill>
          <a:schemeClr val="accent6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43815" rIns="87630" bIns="43815" numCol="1" spcCol="1270" anchor="ctr" anchorCtr="0">
          <a:noAutofit/>
        </a:bodyPr>
        <a:lstStyle/>
        <a:p>
          <a:pPr marL="228600" lvl="1" indent="-228600" algn="l" defTabSz="10223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l-PL" sz="2300" kern="1200" smtClean="0"/>
            <a:t>bardziej efektywnym, </a:t>
          </a:r>
          <a:endParaRPr lang="pl-PL" sz="2300" kern="1200"/>
        </a:p>
        <a:p>
          <a:pPr marL="228600" lvl="1" indent="-228600" algn="l" defTabSz="10223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l-PL" sz="2300" kern="1200" smtClean="0"/>
            <a:t>skutecznym,</a:t>
          </a:r>
          <a:endParaRPr lang="pl-PL" sz="2300" kern="1200"/>
        </a:p>
        <a:p>
          <a:pPr marL="228600" lvl="1" indent="-228600" algn="l" defTabSz="10223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l-PL" sz="2300" kern="1200" smtClean="0"/>
            <a:t>sprawiedliwym </a:t>
          </a:r>
          <a:endParaRPr lang="pl-PL" sz="2300" kern="1200"/>
        </a:p>
        <a:p>
          <a:pPr marL="228600" lvl="1" indent="-228600" algn="l" defTabSz="10223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l-PL" sz="2300" kern="1200" smtClean="0"/>
            <a:t>etycznym.</a:t>
          </a:r>
          <a:endParaRPr lang="pl-PL" sz="2300" kern="1200"/>
        </a:p>
      </dsp:txBody>
      <dsp:txXfrm rot="-5400000">
        <a:off x="2962655" y="2625166"/>
        <a:ext cx="5180726" cy="1593750"/>
      </dsp:txXfrm>
    </dsp:sp>
    <dsp:sp modelId="{20CEBD77-99FB-403E-B116-32F80AD81F6B}">
      <dsp:nvSpPr>
        <dsp:cNvPr id="0" name=""/>
        <dsp:cNvSpPr/>
      </dsp:nvSpPr>
      <dsp:spPr>
        <a:xfrm>
          <a:off x="0" y="2318174"/>
          <a:ext cx="2962656" cy="2207732"/>
        </a:xfrm>
        <a:prstGeom prst="round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400" kern="1200" smtClean="0"/>
            <a:t>W jakim stopniu narzędzi te mogłyby być wykorzystane  do kształtowania polityki:</a:t>
          </a:r>
          <a:endParaRPr lang="pl-PL" sz="2400" kern="1200"/>
        </a:p>
      </dsp:txBody>
      <dsp:txXfrm>
        <a:off x="107773" y="2425947"/>
        <a:ext cx="2747110" cy="1992186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25CFABC-E230-4033-BE84-4238D1E1F12E}">
      <dsp:nvSpPr>
        <dsp:cNvPr id="0" name=""/>
        <dsp:cNvSpPr/>
      </dsp:nvSpPr>
      <dsp:spPr>
        <a:xfrm>
          <a:off x="0" y="1357788"/>
          <a:ext cx="8229600" cy="1810385"/>
        </a:xfrm>
        <a:prstGeom prst="notchedRightArrow">
          <a:avLst/>
        </a:prstGeom>
        <a:solidFill>
          <a:schemeClr val="accent6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599BF1A-6875-40A9-BA23-2445E2D7F1C9}">
      <dsp:nvSpPr>
        <dsp:cNvPr id="0" name=""/>
        <dsp:cNvSpPr/>
      </dsp:nvSpPr>
      <dsp:spPr>
        <a:xfrm>
          <a:off x="632" y="0"/>
          <a:ext cx="1014434" cy="181038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5128" tIns="135128" rIns="135128" bIns="135128" numCol="1" spcCol="1270" anchor="b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900" kern="1200" dirty="0" smtClean="0"/>
            <a:t>ZETO lata 80-te</a:t>
          </a:r>
          <a:endParaRPr lang="pl-PL" sz="1900" kern="1200" dirty="0"/>
        </a:p>
      </dsp:txBody>
      <dsp:txXfrm>
        <a:off x="632" y="0"/>
        <a:ext cx="1014434" cy="1810385"/>
      </dsp:txXfrm>
    </dsp:sp>
    <dsp:sp modelId="{C65702D5-6D58-4630-A2BE-A95AD0312DB7}">
      <dsp:nvSpPr>
        <dsp:cNvPr id="0" name=""/>
        <dsp:cNvSpPr/>
      </dsp:nvSpPr>
      <dsp:spPr>
        <a:xfrm>
          <a:off x="281552" y="2036683"/>
          <a:ext cx="452596" cy="452596"/>
        </a:xfrm>
        <a:prstGeom prst="ellipse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D976DEF-7AF5-434A-95AC-8246FF236709}">
      <dsp:nvSpPr>
        <dsp:cNvPr id="0" name=""/>
        <dsp:cNvSpPr/>
      </dsp:nvSpPr>
      <dsp:spPr>
        <a:xfrm>
          <a:off x="1065789" y="2715577"/>
          <a:ext cx="1014434" cy="181038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5128" tIns="135128" rIns="135128" bIns="135128" numCol="1" spcCol="1270" anchor="t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900" kern="1200" dirty="0" smtClean="0"/>
            <a:t>KSI 1999 r. </a:t>
          </a:r>
          <a:endParaRPr lang="pl-PL" sz="1900" kern="1200" dirty="0"/>
        </a:p>
      </dsp:txBody>
      <dsp:txXfrm>
        <a:off x="1065789" y="2715577"/>
        <a:ext cx="1014434" cy="1810385"/>
      </dsp:txXfrm>
    </dsp:sp>
    <dsp:sp modelId="{79C2DABB-D96D-4AFB-BB18-50D7CF69601F}">
      <dsp:nvSpPr>
        <dsp:cNvPr id="0" name=""/>
        <dsp:cNvSpPr/>
      </dsp:nvSpPr>
      <dsp:spPr>
        <a:xfrm>
          <a:off x="1346708" y="2036683"/>
          <a:ext cx="452596" cy="452596"/>
        </a:xfrm>
        <a:prstGeom prst="ellipse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EA8433E-B287-46C1-9B25-EF11EF4B5059}">
      <dsp:nvSpPr>
        <dsp:cNvPr id="0" name=""/>
        <dsp:cNvSpPr/>
      </dsp:nvSpPr>
      <dsp:spPr>
        <a:xfrm>
          <a:off x="2130946" y="0"/>
          <a:ext cx="1014434" cy="181038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5128" tIns="135128" rIns="135128" bIns="135128" numCol="1" spcCol="1270" anchor="b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900" kern="1200" dirty="0" smtClean="0"/>
            <a:t>PUE ZUS</a:t>
          </a:r>
          <a:endParaRPr lang="pl-PL" sz="1900" kern="1200" dirty="0"/>
        </a:p>
      </dsp:txBody>
      <dsp:txXfrm>
        <a:off x="2130946" y="0"/>
        <a:ext cx="1014434" cy="1810385"/>
      </dsp:txXfrm>
    </dsp:sp>
    <dsp:sp modelId="{1E06DEDF-0BDD-4475-A2AD-953B0E0F4463}">
      <dsp:nvSpPr>
        <dsp:cNvPr id="0" name=""/>
        <dsp:cNvSpPr/>
      </dsp:nvSpPr>
      <dsp:spPr>
        <a:xfrm>
          <a:off x="2411865" y="2036683"/>
          <a:ext cx="452596" cy="452596"/>
        </a:xfrm>
        <a:prstGeom prst="ellipse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C44E1B9-762A-4884-BDA1-8F6A0F0436BD}">
      <dsp:nvSpPr>
        <dsp:cNvPr id="0" name=""/>
        <dsp:cNvSpPr/>
      </dsp:nvSpPr>
      <dsp:spPr>
        <a:xfrm>
          <a:off x="3196102" y="2715577"/>
          <a:ext cx="1014434" cy="181038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5128" tIns="135128" rIns="135128" bIns="135128" numCol="1" spcCol="1270" anchor="t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900" kern="1200" dirty="0" smtClean="0"/>
            <a:t>Prosty język</a:t>
          </a:r>
          <a:endParaRPr lang="pl-PL" sz="1900" kern="1200" dirty="0"/>
        </a:p>
      </dsp:txBody>
      <dsp:txXfrm>
        <a:off x="3196102" y="2715577"/>
        <a:ext cx="1014434" cy="1810385"/>
      </dsp:txXfrm>
    </dsp:sp>
    <dsp:sp modelId="{D9F06848-40F4-4F49-A00D-E29AA599159D}">
      <dsp:nvSpPr>
        <dsp:cNvPr id="0" name=""/>
        <dsp:cNvSpPr/>
      </dsp:nvSpPr>
      <dsp:spPr>
        <a:xfrm>
          <a:off x="3477021" y="2036683"/>
          <a:ext cx="452596" cy="452596"/>
        </a:xfrm>
        <a:prstGeom prst="ellipse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564DB09-8E80-41D0-AE62-0889C5F19A2A}">
      <dsp:nvSpPr>
        <dsp:cNvPr id="0" name=""/>
        <dsp:cNvSpPr/>
      </dsp:nvSpPr>
      <dsp:spPr>
        <a:xfrm>
          <a:off x="4261259" y="0"/>
          <a:ext cx="1014434" cy="181038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5128" tIns="135128" rIns="135128" bIns="135128" numCol="1" spcCol="1270" anchor="b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900" kern="1200" dirty="0" smtClean="0"/>
            <a:t>E-składka</a:t>
          </a:r>
          <a:endParaRPr lang="pl-PL" sz="1900" kern="1200" dirty="0"/>
        </a:p>
      </dsp:txBody>
      <dsp:txXfrm>
        <a:off x="4261259" y="0"/>
        <a:ext cx="1014434" cy="1810385"/>
      </dsp:txXfrm>
    </dsp:sp>
    <dsp:sp modelId="{86F39881-A36D-41F1-9552-EB53F2451581}">
      <dsp:nvSpPr>
        <dsp:cNvPr id="0" name=""/>
        <dsp:cNvSpPr/>
      </dsp:nvSpPr>
      <dsp:spPr>
        <a:xfrm>
          <a:off x="4542178" y="2036683"/>
          <a:ext cx="452596" cy="452596"/>
        </a:xfrm>
        <a:prstGeom prst="ellipse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E2018BC-9617-4AE7-A549-466DC727BE49}">
      <dsp:nvSpPr>
        <dsp:cNvPr id="0" name=""/>
        <dsp:cNvSpPr/>
      </dsp:nvSpPr>
      <dsp:spPr>
        <a:xfrm>
          <a:off x="5326415" y="2715577"/>
          <a:ext cx="1014434" cy="181038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5128" tIns="135128" rIns="135128" bIns="135128" numCol="1" spcCol="1270" anchor="t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900" kern="1200" dirty="0" smtClean="0"/>
            <a:t>E-ZLA</a:t>
          </a:r>
          <a:endParaRPr lang="pl-PL" sz="1900" kern="1200" dirty="0"/>
        </a:p>
      </dsp:txBody>
      <dsp:txXfrm>
        <a:off x="5326415" y="2715577"/>
        <a:ext cx="1014434" cy="1810385"/>
      </dsp:txXfrm>
    </dsp:sp>
    <dsp:sp modelId="{834E107B-9528-4285-AB9A-945580EEB581}">
      <dsp:nvSpPr>
        <dsp:cNvPr id="0" name=""/>
        <dsp:cNvSpPr/>
      </dsp:nvSpPr>
      <dsp:spPr>
        <a:xfrm>
          <a:off x="5607334" y="2036683"/>
          <a:ext cx="452596" cy="452596"/>
        </a:xfrm>
        <a:prstGeom prst="ellipse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F643C4D-6DAF-433F-9D01-948ACBA0D725}">
      <dsp:nvSpPr>
        <dsp:cNvPr id="0" name=""/>
        <dsp:cNvSpPr/>
      </dsp:nvSpPr>
      <dsp:spPr>
        <a:xfrm>
          <a:off x="6391572" y="0"/>
          <a:ext cx="1014434" cy="181038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42240" rIns="142240" bIns="142240" numCol="1" spcCol="1270" anchor="b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000" kern="1200" dirty="0" smtClean="0"/>
            <a:t>Akta praco-</a:t>
          </a:r>
          <a:r>
            <a:rPr lang="pl-PL" sz="2000" kern="1200" dirty="0" err="1" smtClean="0"/>
            <a:t>wnicze</a:t>
          </a:r>
          <a:endParaRPr lang="pl-PL" sz="2000" kern="1200" dirty="0"/>
        </a:p>
      </dsp:txBody>
      <dsp:txXfrm>
        <a:off x="6391572" y="0"/>
        <a:ext cx="1014434" cy="1810385"/>
      </dsp:txXfrm>
    </dsp:sp>
    <dsp:sp modelId="{5B3BD475-EC5B-4254-AF99-05BC13AB8CA8}">
      <dsp:nvSpPr>
        <dsp:cNvPr id="0" name=""/>
        <dsp:cNvSpPr/>
      </dsp:nvSpPr>
      <dsp:spPr>
        <a:xfrm>
          <a:off x="6672491" y="2036683"/>
          <a:ext cx="452596" cy="452596"/>
        </a:xfrm>
        <a:prstGeom prst="ellipse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hProcess11">
  <dgm:title val=""/>
  <dgm:desc val=""/>
  <dgm:catLst>
    <dgm:cat type="process" pri="8000"/>
    <dgm:cat type="convert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onstrLst>
          <dgm:constr type="w" for="ch" forName="arrow" refType="w"/>
          <dgm:constr type="h" for="ch" forName="arrow" refType="h" fact="0.4"/>
          <dgm:constr type="ctrY" for="ch" forName="arrow" refType="h" fact="0.5"/>
          <dgm:constr type="l" for="ch" forName="arrow"/>
          <dgm:constr type="w" for="ch" forName="points" refType="w" fact="0.9"/>
          <dgm:constr type="h" for="ch" forName="points" refType="h"/>
          <dgm:constr type="t" for="ch" forName="points"/>
          <dgm:constr type="l" for="ch" forName="points"/>
        </dgm:constrLst>
      </dgm:if>
      <dgm:else name="Name3">
        <dgm:constrLst>
          <dgm:constr type="w" for="ch" forName="arrow" refType="w"/>
          <dgm:constr type="h" for="ch" forName="arrow" refType="h" fact="0.4"/>
          <dgm:constr type="ctrY" for="ch" forName="arrow" refType="h" fact="0.5"/>
          <dgm:constr type="r" for="ch" forName="arrow" refType="w"/>
          <dgm:constr type="w" for="ch" forName="points" refType="w" fact="0.9"/>
          <dgm:constr type="h" for="ch" forName="points" refType="h"/>
          <dgm:constr type="t" for="ch" forName="points"/>
          <dgm:constr type="r" for="ch" forName="points" refType="w"/>
        </dgm:constrLst>
      </dgm:else>
    </dgm:choose>
    <dgm:ruleLst/>
    <dgm:layoutNode name="arrow" styleLbl="bgShp">
      <dgm:alg type="sp"/>
      <dgm:choose name="Name4">
        <dgm:if name="Name5" func="var" arg="dir" op="equ" val="norm">
          <dgm:shape xmlns:r="http://schemas.openxmlformats.org/officeDocument/2006/relationships" type="notchedRightArrow" r:blip="">
            <dgm:adjLst/>
          </dgm:shape>
        </dgm:if>
        <dgm:else name="Name6">
          <dgm:shape xmlns:r="http://schemas.openxmlformats.org/officeDocument/2006/relationships" rot="180" type="notchedRightArrow" r:blip="">
            <dgm:adjLst/>
          </dgm:shape>
        </dgm:else>
      </dgm:choose>
      <dgm:presOf/>
      <dgm:constrLst/>
      <dgm:ruleLst/>
    </dgm:layoutNode>
    <dgm:layoutNode name="points">
      <dgm:choose name="Name7">
        <dgm:if name="Name8" func="var" arg="dir" op="equ" val="norm">
          <dgm:alg type="lin">
            <dgm:param type="linDir" val="fromL"/>
          </dgm:alg>
        </dgm:if>
        <dgm:else name="Name9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ositeA" refType="w"/>
        <dgm:constr type="h" for="ch" forName="compositeA" refType="h"/>
        <dgm:constr type="w" for="ch" forName="compositeB" refType="w" refFor="ch" refForName="compositeA" op="equ"/>
        <dgm:constr type="h" for="ch" forName="compositeB" refType="h" refFor="ch" refForName="compositeA" op="equ"/>
        <dgm:constr type="primFontSz" for="des" ptType="node" op="equ" val="65"/>
        <dgm:constr type="w" for="ch" forName="space" refType="w" refFor="ch" refForName="compositeA" op="equ" fact="0.05"/>
      </dgm:constrLst>
      <dgm:ruleLst/>
      <dgm:forEach name="Name10" axis="ch" ptType="node">
        <dgm:choose name="Name11">
          <dgm:if name="Name12" axis="self" ptType="node" func="posOdd" op="equ" val="1">
            <dgm:layoutNode name="compositeA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extA" refType="w"/>
                <dgm:constr type="h" for="ch" forName="textA" refType="h" fact="0.4"/>
                <dgm:constr type="t" for="ch" forName="textA"/>
                <dgm:constr type="l" for="ch" forName="textA"/>
                <dgm:constr type="h" for="ch" forName="circleA" refType="h" fact="0.1"/>
                <dgm:constr type="h" for="ch" forName="circleA" refType="w" op="lte"/>
                <dgm:constr type="w" for="ch" forName="circleA" refType="h" refFor="ch" refForName="circleA" op="equ"/>
                <dgm:constr type="ctrY" for="ch" forName="circleA" refType="h" fact="0.5"/>
                <dgm:constr type="ctrX" for="ch" forName="circleA" refType="w" refFor="ch" refForName="textA" fact="0.5"/>
                <dgm:constr type="w" for="ch" forName="spaceA" refType="w"/>
                <dgm:constr type="h" for="ch" forName="spaceA" refType="h" fact="0.4"/>
                <dgm:constr type="b" for="ch" forName="spaceA" refType="h"/>
                <dgm:constr type="l" for="ch" forName="spaceA"/>
              </dgm:constrLst>
              <dgm:ruleLst/>
              <dgm:layoutNode name="textA" styleLbl="revTx">
                <dgm:varLst>
                  <dgm:bulletEnabled val="1"/>
                </dgm:varLst>
                <dgm:alg type="tx">
                  <dgm:param type="txAnchorVert" val="b"/>
                  <dgm:param type="txAnchorVertCh" val="b"/>
                  <dgm:param type="txAnchorHorzCh" val="ctr"/>
                </dgm:alg>
                <dgm:shape xmlns:r="http://schemas.openxmlformats.org/officeDocument/2006/relationships" type="rect" r:blip="">
                  <dgm:adjLst/>
                </dgm:shape>
                <dgm:presOf axis="desOrSelf" ptType="node"/>
                <dgm:constrLst/>
                <dgm:ruleLst>
                  <dgm:rule type="primFontSz" val="5" fact="NaN" max="NaN"/>
                </dgm:ruleLst>
              </dgm:layoutNode>
              <dgm:layoutNode name="circleA">
                <dgm:alg type="sp"/>
                <dgm:shape xmlns:r="http://schemas.openxmlformats.org/officeDocument/2006/relationships" type="ellipse" r:blip="">
                  <dgm:adjLst/>
                </dgm:shape>
                <dgm:presOf/>
                <dgm:constrLst/>
                <dgm:ruleLst/>
              </dgm:layoutNode>
              <dgm:layoutNode name="spaceA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13">
            <dgm:layoutNode name="compositeB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extB" refType="w"/>
                <dgm:constr type="h" for="ch" forName="textB" refType="h" fact="0.4"/>
                <dgm:constr type="b" for="ch" forName="textB" refType="h"/>
                <dgm:constr type="l" for="ch" forName="textB"/>
                <dgm:constr type="h" for="ch" forName="circleB" refType="h" fact="0.1"/>
                <dgm:constr type="w" for="ch" forName="circleB" refType="h" refFor="ch" refForName="circleB" op="equ"/>
                <dgm:constr type="h" for="ch" forName="circleB" refType="w" op="lte"/>
                <dgm:constr type="ctrY" for="ch" forName="circleB" refType="h" fact="0.5"/>
                <dgm:constr type="ctrX" for="ch" forName="circleB" refType="w" refFor="ch" refForName="textB" fact="0.5"/>
                <dgm:constr type="w" for="ch" forName="spaceB" refType="w"/>
                <dgm:constr type="h" for="ch" forName="spaceB" refType="h" fact="0.4"/>
                <dgm:constr type="t" for="ch" forName="spaceB"/>
                <dgm:constr type="l" for="ch" forName="spaceB"/>
              </dgm:constrLst>
              <dgm:ruleLst/>
              <dgm:layoutNode name="textB" styleLbl="revTx">
                <dgm:varLst>
                  <dgm:bulletEnabled val="1"/>
                </dgm:varLst>
                <dgm:alg type="tx">
                  <dgm:param type="txAnchorVert" val="t"/>
                  <dgm:param type="txAnchorVertCh" val="t"/>
                  <dgm:param type="txAnchorHorzCh" val="ctr"/>
                </dgm:alg>
                <dgm:shape xmlns:r="http://schemas.openxmlformats.org/officeDocument/2006/relationships" type="rect" r:blip="">
                  <dgm:adjLst/>
                </dgm:shape>
                <dgm:presOf axis="desOrSelf" ptType="node"/>
                <dgm:constrLst/>
                <dgm:ruleLst>
                  <dgm:rule type="primFontSz" val="5" fact="NaN" max="NaN"/>
                </dgm:ruleLst>
              </dgm:layoutNode>
              <dgm:layoutNode name="circleB">
                <dgm:alg type="sp"/>
                <dgm:shape xmlns:r="http://schemas.openxmlformats.org/officeDocument/2006/relationships" type="ellipse" r:blip="">
                  <dgm:adjLst/>
                </dgm:shape>
                <dgm:presOf/>
                <dgm:constrLst/>
                <dgm:ruleLst/>
              </dgm:layoutNode>
              <dgm:layoutNode name="spaceB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else>
        </dgm:choose>
        <dgm:forEach name="Name14" axis="followSib" ptType="sibTrans" cnt="1">
          <dgm:layoutNode name="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pl-PL" dirty="0" smtClean="0"/>
              <a:t>Poufne do użytku wewnętrznego</a:t>
            </a:r>
          </a:p>
          <a:p>
            <a:r>
              <a:rPr lang="pl-PL" dirty="0" smtClean="0"/>
              <a:t>Wszelkie prawa zastrzeżone </a:t>
            </a:r>
            <a:endParaRPr lang="pl-PL" dirty="0"/>
          </a:p>
        </p:txBody>
      </p:sp>
      <p:sp>
        <p:nvSpPr>
          <p:cNvPr id="3" name="Symbol zastępczy daty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pl-PL" dirty="0" smtClean="0"/>
              <a:t>Materiały szkoleniowe dla IZFiA</a:t>
            </a:r>
          </a:p>
          <a:p>
            <a:r>
              <a:rPr lang="pl-PL" dirty="0" smtClean="0"/>
              <a:t>wrzesień, 2017 </a:t>
            </a:r>
            <a:endParaRPr lang="pl-PL" dirty="0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2"/>
          </p:nvPr>
        </p:nvSpPr>
        <p:spPr>
          <a:xfrm>
            <a:off x="0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pl-PL" dirty="0" smtClean="0"/>
              <a:t>                             www.instytutemerytalny.pl </a:t>
            </a:r>
            <a:endParaRPr lang="pl-PL" dirty="0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3"/>
          </p:nvPr>
        </p:nvSpPr>
        <p:spPr>
          <a:xfrm>
            <a:off x="3850443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F000821-38F7-4AB4-9D8D-50B32535DA97}" type="slidenum">
              <a:rPr lang="pl-PL" smtClean="0"/>
              <a:t>‹#›</a:t>
            </a:fld>
            <a:endParaRPr lang="pl-PL" dirty="0"/>
          </a:p>
        </p:txBody>
      </p:sp>
      <p:pic>
        <p:nvPicPr>
          <p:cNvPr id="1026" name="Obraz 5" descr="cid:image003.jpg@01D31CEF.43B456D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18917" y="9172407"/>
            <a:ext cx="1881386" cy="7219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4488396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171ED60-8334-453F-89D3-1B4BB7620650}" type="datetimeFigureOut">
              <a:rPr lang="pl-PL" smtClean="0"/>
              <a:t>14.09.2017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79768" y="4715907"/>
            <a:ext cx="5438140" cy="446770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7B29DEB-BFBB-4F01-8F37-AC5672303DD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2892512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B06F3-92DC-4CB8-8F03-E53DB7361BEE}" type="datetimeFigureOut">
              <a:rPr lang="pl-PL" smtClean="0"/>
              <a:t>14.09.2017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EA6C64-0999-46A1-BEF0-D494F6727C5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6395143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B06F3-92DC-4CB8-8F03-E53DB7361BEE}" type="datetimeFigureOut">
              <a:rPr lang="pl-PL" smtClean="0"/>
              <a:t>14.09.2017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EA6C64-0999-46A1-BEF0-D494F6727C5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0145022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B06F3-92DC-4CB8-8F03-E53DB7361BEE}" type="datetimeFigureOut">
              <a:rPr lang="pl-PL" smtClean="0"/>
              <a:t>14.09.2017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EA6C64-0999-46A1-BEF0-D494F6727C5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0909857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B06F3-92DC-4CB8-8F03-E53DB7361BEE}" type="datetimeFigureOut">
              <a:rPr lang="pl-PL" smtClean="0"/>
              <a:t>14.09.2017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EA6C64-0999-46A1-BEF0-D494F6727C5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7389201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B06F3-92DC-4CB8-8F03-E53DB7361BEE}" type="datetimeFigureOut">
              <a:rPr lang="pl-PL" smtClean="0"/>
              <a:t>14.09.2017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EA6C64-0999-46A1-BEF0-D494F6727C5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5246397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B06F3-92DC-4CB8-8F03-E53DB7361BEE}" type="datetimeFigureOut">
              <a:rPr lang="pl-PL" smtClean="0"/>
              <a:t>14.09.2017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EA6C64-0999-46A1-BEF0-D494F6727C5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5779245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B06F3-92DC-4CB8-8F03-E53DB7361BEE}" type="datetimeFigureOut">
              <a:rPr lang="pl-PL" smtClean="0"/>
              <a:t>14.09.2017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EA6C64-0999-46A1-BEF0-D494F6727C5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40328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B06F3-92DC-4CB8-8F03-E53DB7361BEE}" type="datetimeFigureOut">
              <a:rPr lang="pl-PL" smtClean="0"/>
              <a:t>14.09.2017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EA6C64-0999-46A1-BEF0-D494F6727C5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0402876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B06F3-92DC-4CB8-8F03-E53DB7361BEE}" type="datetimeFigureOut">
              <a:rPr lang="pl-PL" smtClean="0"/>
              <a:t>14.09.2017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EA6C64-0999-46A1-BEF0-D494F6727C5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3755269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B06F3-92DC-4CB8-8F03-E53DB7361BEE}" type="datetimeFigureOut">
              <a:rPr lang="pl-PL" smtClean="0"/>
              <a:t>14.09.2017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EA6C64-0999-46A1-BEF0-D494F6727C5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0980335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B06F3-92DC-4CB8-8F03-E53DB7361BEE}" type="datetimeFigureOut">
              <a:rPr lang="pl-PL" smtClean="0"/>
              <a:t>14.09.2017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EA6C64-0999-46A1-BEF0-D494F6727C5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37716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5B06F3-92DC-4CB8-8F03-E53DB7361BEE}" type="datetimeFigureOut">
              <a:rPr lang="pl-PL" smtClean="0"/>
              <a:t>14.09.2017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EA6C64-0999-46A1-BEF0-D494F6727C5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4098884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instytutemerytalny.pl/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11560" y="1628801"/>
            <a:ext cx="7846640" cy="1971650"/>
          </a:xfrm>
        </p:spPr>
        <p:txBody>
          <a:bodyPr>
            <a:noAutofit/>
          </a:bodyPr>
          <a:lstStyle/>
          <a:p>
            <a:r>
              <a:rPr lang="pl-PL" sz="2800" b="1" dirty="0" smtClean="0">
                <a:solidFill>
                  <a:schemeClr val="bg1"/>
                </a:solidFill>
              </a:rPr>
              <a:t>Podejście narzędziowe (</a:t>
            </a:r>
            <a:r>
              <a:rPr lang="pl-PL" sz="2800" b="1" dirty="0" err="1" smtClean="0">
                <a:solidFill>
                  <a:schemeClr val="bg1"/>
                </a:solidFill>
              </a:rPr>
              <a:t>tools</a:t>
            </a:r>
            <a:r>
              <a:rPr lang="pl-PL" sz="2800" b="1" dirty="0" smtClean="0">
                <a:solidFill>
                  <a:schemeClr val="bg1"/>
                </a:solidFill>
              </a:rPr>
              <a:t> </a:t>
            </a:r>
            <a:r>
              <a:rPr lang="pl-PL" sz="2800" b="1" dirty="0" err="1" smtClean="0">
                <a:solidFill>
                  <a:schemeClr val="bg1"/>
                </a:solidFill>
              </a:rPr>
              <a:t>approch</a:t>
            </a:r>
            <a:r>
              <a:rPr lang="pl-PL" sz="2800" b="1" dirty="0" smtClean="0">
                <a:solidFill>
                  <a:schemeClr val="bg1"/>
                </a:solidFill>
              </a:rPr>
              <a:t>) w naukach</a:t>
            </a:r>
            <a:r>
              <a:rPr lang="pl-PL" sz="2800" b="1" dirty="0">
                <a:solidFill>
                  <a:schemeClr val="bg1"/>
                </a:solidFill>
              </a:rPr>
              <a:t>	</a:t>
            </a:r>
            <a:r>
              <a:rPr lang="pl-PL" sz="2800" b="1" dirty="0" smtClean="0">
                <a:solidFill>
                  <a:schemeClr val="bg1"/>
                </a:solidFill>
              </a:rPr>
              <a:t>o polityce publicznej na przykładzie reform emerytalnych </a:t>
            </a:r>
            <a:br>
              <a:rPr lang="pl-PL" sz="2800" b="1" dirty="0" smtClean="0">
                <a:solidFill>
                  <a:schemeClr val="bg1"/>
                </a:solidFill>
              </a:rPr>
            </a:br>
            <a:r>
              <a:rPr lang="pl-PL" sz="2800" b="1" dirty="0" smtClean="0">
                <a:solidFill>
                  <a:schemeClr val="bg1"/>
                </a:solidFill>
              </a:rPr>
              <a:t>w latach 1999-2015 w Polsce</a:t>
            </a:r>
            <a:r>
              <a:rPr lang="pl-PL" sz="2800" b="1" dirty="0">
                <a:solidFill>
                  <a:schemeClr val="bg1"/>
                </a:solidFill>
              </a:rPr>
              <a:t/>
            </a:r>
            <a:br>
              <a:rPr lang="pl-PL" sz="2800" b="1" dirty="0">
                <a:solidFill>
                  <a:schemeClr val="bg1"/>
                </a:solidFill>
              </a:rPr>
            </a:br>
            <a:endParaRPr lang="pl-PL" sz="2800" b="1" dirty="0">
              <a:solidFill>
                <a:schemeClr val="bg1"/>
              </a:solidFill>
            </a:endParaRP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4437112"/>
            <a:ext cx="6400800" cy="1201688"/>
          </a:xfrm>
        </p:spPr>
        <p:txBody>
          <a:bodyPr>
            <a:normAutofit/>
          </a:bodyPr>
          <a:lstStyle/>
          <a:p>
            <a:endParaRPr lang="pl-PL" dirty="0" smtClean="0">
              <a:solidFill>
                <a:schemeClr val="bg1"/>
              </a:solidFill>
            </a:endParaRPr>
          </a:p>
          <a:p>
            <a:r>
              <a:rPr lang="pl-PL" dirty="0" smtClean="0">
                <a:solidFill>
                  <a:schemeClr val="bg1"/>
                </a:solidFill>
              </a:rPr>
              <a:t>Poznań, 22 września </a:t>
            </a:r>
            <a:r>
              <a:rPr lang="pl-PL" dirty="0" smtClean="0">
                <a:solidFill>
                  <a:schemeClr val="bg1"/>
                </a:solidFill>
              </a:rPr>
              <a:t>2017 r. </a:t>
            </a:r>
          </a:p>
          <a:p>
            <a:endParaRPr lang="pl-PL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285859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 dirty="0"/>
          </a:p>
        </p:txBody>
      </p:sp>
      <p:graphicFrame>
        <p:nvGraphicFramePr>
          <p:cNvPr id="4" name="Symbol zastępczy zawartości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4670106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547484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A25CFABC-E230-4033-BE84-4238D1E1F12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graphicEl>
                                              <a:dgm id="{A25CFABC-E230-4033-BE84-4238D1E1F12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graphicEl>
                                              <a:dgm id="{A25CFABC-E230-4033-BE84-4238D1E1F12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C65702D5-6D58-4630-A2BE-A95AD0312DB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graphicEl>
                                              <a:dgm id="{C65702D5-6D58-4630-A2BE-A95AD0312DB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graphicEl>
                                              <a:dgm id="{C65702D5-6D58-4630-A2BE-A95AD0312DB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B599BF1A-6875-40A9-BA23-2445E2D7F1C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">
                                            <p:graphicEl>
                                              <a:dgm id="{B599BF1A-6875-40A9-BA23-2445E2D7F1C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>
                                            <p:graphicEl>
                                              <a:dgm id="{B599BF1A-6875-40A9-BA23-2445E2D7F1C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79C2DABB-D96D-4AFB-BB18-50D7CF69601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4">
                                            <p:graphicEl>
                                              <a:dgm id="{79C2DABB-D96D-4AFB-BB18-50D7CF69601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">
                                            <p:graphicEl>
                                              <a:dgm id="{79C2DABB-D96D-4AFB-BB18-50D7CF69601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DD976DEF-7AF5-434A-95AC-8246FF23670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4">
                                            <p:graphicEl>
                                              <a:dgm id="{DD976DEF-7AF5-434A-95AC-8246FF23670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4">
                                            <p:graphicEl>
                                              <a:dgm id="{DD976DEF-7AF5-434A-95AC-8246FF23670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1E06DEDF-0BDD-4475-A2AD-953B0E0F446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4">
                                            <p:graphicEl>
                                              <a:dgm id="{1E06DEDF-0BDD-4475-A2AD-953B0E0F446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4">
                                            <p:graphicEl>
                                              <a:dgm id="{1E06DEDF-0BDD-4475-A2AD-953B0E0F446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6EA8433E-B287-46C1-9B25-EF11EF4B505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">
                                            <p:graphicEl>
                                              <a:dgm id="{6EA8433E-B287-46C1-9B25-EF11EF4B505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">
                                            <p:graphicEl>
                                              <a:dgm id="{6EA8433E-B287-46C1-9B25-EF11EF4B505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D9F06848-40F4-4F49-A00D-E29AA599159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">
                                            <p:graphicEl>
                                              <a:dgm id="{D9F06848-40F4-4F49-A00D-E29AA599159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">
                                            <p:graphicEl>
                                              <a:dgm id="{D9F06848-40F4-4F49-A00D-E29AA599159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9C44E1B9-762A-4884-BDA1-8F6A0F0436B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4">
                                            <p:graphicEl>
                                              <a:dgm id="{9C44E1B9-762A-4884-BDA1-8F6A0F0436B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4">
                                            <p:graphicEl>
                                              <a:dgm id="{9C44E1B9-762A-4884-BDA1-8F6A0F0436B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86F39881-A36D-41F1-9552-EB53F245158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4">
                                            <p:graphicEl>
                                              <a:dgm id="{86F39881-A36D-41F1-9552-EB53F245158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4">
                                            <p:graphicEl>
                                              <a:dgm id="{86F39881-A36D-41F1-9552-EB53F245158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9564DB09-8E80-41D0-AE62-0889C5F19A2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4">
                                            <p:graphicEl>
                                              <a:dgm id="{9564DB09-8E80-41D0-AE62-0889C5F19A2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4">
                                            <p:graphicEl>
                                              <a:dgm id="{9564DB09-8E80-41D0-AE62-0889C5F19A2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834E107B-9528-4285-AB9A-945580EEB58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4">
                                            <p:graphicEl>
                                              <a:dgm id="{834E107B-9528-4285-AB9A-945580EEB58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4">
                                            <p:graphicEl>
                                              <a:dgm id="{834E107B-9528-4285-AB9A-945580EEB58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AE2018BC-9617-4AE7-A549-466DC727BE4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4">
                                            <p:graphicEl>
                                              <a:dgm id="{AE2018BC-9617-4AE7-A549-466DC727BE4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4">
                                            <p:graphicEl>
                                              <a:dgm id="{AE2018BC-9617-4AE7-A549-466DC727BE4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5B3BD475-EC5B-4254-AF99-05BC13AB8CA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4">
                                            <p:graphicEl>
                                              <a:dgm id="{5B3BD475-EC5B-4254-AF99-05BC13AB8CA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4">
                                            <p:graphicEl>
                                              <a:dgm id="{5B3BD475-EC5B-4254-AF99-05BC13AB8CA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2F643C4D-6DAF-433F-9D01-948ACBA0D72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4">
                                            <p:graphicEl>
                                              <a:dgm id="{2F643C4D-6DAF-433F-9D01-948ACBA0D72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4">
                                            <p:graphicEl>
                                              <a:dgm id="{2F643C4D-6DAF-433F-9D01-948ACBA0D72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Sub>
          <a:bldDgm bld="one"/>
        </p:bldSub>
      </p:bldGraphic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Wnioski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pl-PL" dirty="0"/>
              <a:t>Nowe technologie umożliwiają cyfryzację procesów </a:t>
            </a:r>
          </a:p>
          <a:p>
            <a:r>
              <a:rPr lang="pl-PL" dirty="0" smtClean="0"/>
              <a:t>Realizacja polityki publicznej wymaga stosowania instrumentów komunikacyjnych </a:t>
            </a:r>
          </a:p>
          <a:p>
            <a:r>
              <a:rPr lang="pl-PL" dirty="0" smtClean="0"/>
              <a:t>Instrumenty komunikacyjne są coraz częściej wykorzystywane w kształtowaniu polityki wobec obywateli i przedsiębiorstw</a:t>
            </a:r>
          </a:p>
          <a:p>
            <a:r>
              <a:rPr lang="pl-PL" dirty="0" smtClean="0"/>
              <a:t>Relacje państwo-obywatel, państwa-przedsiębiorstwo przenoszą do </a:t>
            </a:r>
            <a:r>
              <a:rPr lang="pl-PL" smtClean="0"/>
              <a:t>sfery cyfrowej]</a:t>
            </a:r>
            <a:endParaRPr lang="pl-PL" dirty="0" smtClean="0"/>
          </a:p>
          <a:p>
            <a:endParaRPr lang="pl-PL" dirty="0"/>
          </a:p>
          <a:p>
            <a:r>
              <a:rPr lang="pl-PL" dirty="0" smtClean="0"/>
              <a:t>Podejście narzędziowe pozwala uchwycić zmianę technologiczną 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9452809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dirty="0" smtClean="0"/>
              <a:t>Dziękuję za uwagę </a:t>
            </a:r>
            <a:endParaRPr lang="pl-PL" dirty="0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393700" y="3657600"/>
            <a:ext cx="8426772" cy="2003648"/>
          </a:xfrm>
        </p:spPr>
        <p:txBody>
          <a:bodyPr>
            <a:noAutofit/>
          </a:bodyPr>
          <a:lstStyle/>
          <a:p>
            <a:r>
              <a:rPr lang="pl-PL" sz="2000" b="1" dirty="0" smtClean="0"/>
              <a:t>dr Antoni Kolek</a:t>
            </a:r>
            <a:r>
              <a:rPr lang="pl-PL" sz="2000" b="1" dirty="0"/>
              <a:t> </a:t>
            </a:r>
          </a:p>
          <a:p>
            <a:r>
              <a:rPr lang="pl-PL" sz="2000" b="1" dirty="0" smtClean="0"/>
              <a:t>Instytut </a:t>
            </a:r>
            <a:r>
              <a:rPr lang="pl-PL" sz="2000" b="1" dirty="0"/>
              <a:t>Emerytalny Sp. z o. o.</a:t>
            </a:r>
            <a:r>
              <a:rPr lang="pl-PL" sz="2000" dirty="0"/>
              <a:t/>
            </a:r>
            <a:br>
              <a:rPr lang="pl-PL" sz="2000" dirty="0"/>
            </a:br>
            <a:r>
              <a:rPr lang="pl-PL" sz="2000" dirty="0"/>
              <a:t>ul. Solec 38, 00-394 Warszawa</a:t>
            </a:r>
          </a:p>
          <a:p>
            <a:r>
              <a:rPr lang="pl-PL" sz="2000" dirty="0"/>
              <a:t>tel.(fax) 22 458 23 00 (01), tel. kom. </a:t>
            </a:r>
            <a:r>
              <a:rPr lang="en-US" sz="2000" dirty="0"/>
              <a:t>+ 48 724 555 053</a:t>
            </a:r>
            <a:br>
              <a:rPr lang="en-US" sz="2000" dirty="0"/>
            </a:br>
            <a:r>
              <a:rPr lang="en-US" sz="2000" u="sng" dirty="0">
                <a:hlinkClick r:id="rId2"/>
              </a:rPr>
              <a:t>www.instytutemerytalny.pl</a:t>
            </a:r>
            <a:endParaRPr lang="pl-PL" sz="2000" dirty="0"/>
          </a:p>
          <a:p>
            <a:endParaRPr lang="pl-PL" sz="2000" dirty="0"/>
          </a:p>
        </p:txBody>
      </p:sp>
    </p:spTree>
    <p:extLst>
      <p:ext uri="{BB962C8B-B14F-4D97-AF65-F5344CB8AC3E}">
        <p14:creationId xmlns:p14="http://schemas.microsoft.com/office/powerpoint/2010/main" val="14621490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Polityka publiczna</a:t>
            </a:r>
            <a:endParaRPr lang="pl-PL" dirty="0"/>
          </a:p>
        </p:txBody>
      </p:sp>
      <p:graphicFrame>
        <p:nvGraphicFramePr>
          <p:cNvPr id="4" name="Symbol zastępczy zawartości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64264864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2431696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2667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2667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l-PL" altLang="pl-P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5" name="Obraz 33"/>
          <p:cNvPicPr>
            <a:picLocks noChangeAspect="1" noChangeArrowheads="1"/>
          </p:cNvPicPr>
          <p:nvPr/>
        </p:nvPicPr>
        <p:blipFill>
          <a:blip r:embed="rId2"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219" t="33865" r="26401" b="17543"/>
          <a:stretch>
            <a:fillRect/>
          </a:stretch>
        </p:blipFill>
        <p:spPr bwMode="auto">
          <a:xfrm>
            <a:off x="334252" y="564370"/>
            <a:ext cx="8475495" cy="46864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pole tekstowe 5"/>
          <p:cNvSpPr txBox="1"/>
          <p:nvPr/>
        </p:nvSpPr>
        <p:spPr>
          <a:xfrm>
            <a:off x="898042" y="5243552"/>
            <a:ext cx="69847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pl-PL" altLang="zh-CN" dirty="0" smtClean="0">
                <a:latin typeface="Arial" pitchFamily="34" charset="0"/>
                <a:ea typeface="Times New Roman" pitchFamily="18" charset="0"/>
                <a:cs typeface="Times New Roman" pitchFamily="18" charset="0"/>
              </a:rPr>
              <a:t>Źródło: </a:t>
            </a:r>
            <a:r>
              <a:rPr lang="pl-PL" altLang="zh-CN" dirty="0" err="1" smtClean="0">
                <a:latin typeface="Arial" pitchFamily="34" charset="0"/>
                <a:ea typeface="Times New Roman" pitchFamily="18" charset="0"/>
                <a:cs typeface="Times New Roman" pitchFamily="18" charset="0"/>
              </a:rPr>
              <a:t>Szarfenberg</a:t>
            </a:r>
            <a:r>
              <a:rPr lang="pl-PL" altLang="zh-CN" dirty="0" smtClean="0">
                <a:latin typeface="Arial" pitchFamily="34" charset="0"/>
                <a:ea typeface="Times New Roman" pitchFamily="18" charset="0"/>
                <a:cs typeface="Times New Roman" pitchFamily="18" charset="0"/>
              </a:rPr>
              <a:t> R., Ewaluacja w polityce publicznej, 2014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7530095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Instrumenty polityki publicznej</a:t>
            </a:r>
            <a:endParaRPr lang="pl-PL" dirty="0"/>
          </a:p>
        </p:txBody>
      </p:sp>
      <p:graphicFrame>
        <p:nvGraphicFramePr>
          <p:cNvPr id="4" name="Symbol zastępczy zawartości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50231274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6498725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8D466BD6-F1B3-466C-BA85-3849E6A49FA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graphicEl>
                                              <a:dgm id="{8D466BD6-F1B3-466C-BA85-3849E6A49FA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graphicEl>
                                              <a:dgm id="{8D466BD6-F1B3-466C-BA85-3849E6A49FA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4F1EFF0C-2E50-46F5-889D-7D042BF3FC7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graphicEl>
                                              <a:dgm id="{4F1EFF0C-2E50-46F5-889D-7D042BF3FC7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graphicEl>
                                              <a:dgm id="{4F1EFF0C-2E50-46F5-889D-7D042BF3FC7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ADEAC7D5-80C0-47F5-8D57-F67E857F743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graphicEl>
                                              <a:dgm id="{ADEAC7D5-80C0-47F5-8D57-F67E857F743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graphicEl>
                                              <a:dgm id="{ADEAC7D5-80C0-47F5-8D57-F67E857F743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0591D31C-30B9-4813-80F8-4D8E7E4CD43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graphicEl>
                                              <a:dgm id="{0591D31C-30B9-4813-80F8-4D8E7E4CD43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graphicEl>
                                              <a:dgm id="{0591D31C-30B9-4813-80F8-4D8E7E4CD43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Sub>
          <a:bldDgm bld="one"/>
        </p:bldSub>
      </p:bldGraphic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 smtClean="0"/>
              <a:t>Podejście narzędziowe (</a:t>
            </a:r>
            <a:r>
              <a:rPr lang="pl-PL" dirty="0" err="1" smtClean="0"/>
              <a:t>tools</a:t>
            </a:r>
            <a:r>
              <a:rPr lang="pl-PL" dirty="0" smtClean="0"/>
              <a:t> </a:t>
            </a:r>
            <a:r>
              <a:rPr lang="pl-PL" dirty="0" err="1" smtClean="0"/>
              <a:t>approch</a:t>
            </a:r>
            <a:r>
              <a:rPr lang="pl-PL" dirty="0" smtClean="0"/>
              <a:t>)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l-PL" sz="3600" dirty="0" smtClean="0"/>
              <a:t>Hood </a:t>
            </a:r>
            <a:r>
              <a:rPr lang="pl-PL" sz="3600" dirty="0" err="1" smtClean="0"/>
              <a:t>Ch</a:t>
            </a:r>
            <a:r>
              <a:rPr lang="pl-PL" sz="3600" dirty="0" smtClean="0"/>
              <a:t>, </a:t>
            </a:r>
            <a:r>
              <a:rPr lang="pl-PL" sz="3600" dirty="0" err="1" smtClean="0"/>
              <a:t>Margetts</a:t>
            </a:r>
            <a:r>
              <a:rPr lang="pl-PL" sz="3600" dirty="0" smtClean="0"/>
              <a:t> H. (</a:t>
            </a:r>
            <a:r>
              <a:rPr lang="pl-PL" sz="3600" i="1" dirty="0" smtClean="0"/>
              <a:t>2007</a:t>
            </a:r>
            <a:r>
              <a:rPr lang="pl-PL" sz="3600" dirty="0" smtClean="0"/>
              <a:t>) </a:t>
            </a:r>
            <a:r>
              <a:rPr lang="en-US" sz="3600" i="1" dirty="0" smtClean="0"/>
              <a:t>The </a:t>
            </a:r>
            <a:r>
              <a:rPr lang="en-US" sz="3600" i="1" dirty="0"/>
              <a:t>Tools of Government in the Digital </a:t>
            </a:r>
            <a:r>
              <a:rPr lang="en-US" sz="3600" i="1" dirty="0" smtClean="0"/>
              <a:t>Age</a:t>
            </a:r>
            <a:r>
              <a:rPr lang="pl-PL" sz="3600" i="1" dirty="0" smtClean="0"/>
              <a:t>, </a:t>
            </a:r>
          </a:p>
          <a:p>
            <a:r>
              <a:rPr lang="en-US" i="1" dirty="0" err="1" smtClean="0"/>
              <a:t>Salamon</a:t>
            </a:r>
            <a:r>
              <a:rPr lang="pl-PL" i="1" dirty="0" smtClean="0"/>
              <a:t> L.</a:t>
            </a:r>
            <a:r>
              <a:rPr lang="en-US" i="1" dirty="0" smtClean="0"/>
              <a:t> (2002)  </a:t>
            </a:r>
            <a:r>
              <a:rPr lang="en-US" i="1" dirty="0"/>
              <a:t>The Tools of </a:t>
            </a:r>
            <a:r>
              <a:rPr lang="en-US" i="1" dirty="0" smtClean="0"/>
              <a:t>Government</a:t>
            </a:r>
            <a:r>
              <a:rPr lang="pl-PL" i="1" dirty="0" smtClean="0"/>
              <a:t>,</a:t>
            </a:r>
          </a:p>
          <a:p>
            <a:r>
              <a:rPr lang="en-US" i="1" dirty="0" smtClean="0"/>
              <a:t> </a:t>
            </a:r>
            <a:r>
              <a:rPr lang="en-US" i="1" dirty="0" err="1" smtClean="0"/>
              <a:t>Howlett</a:t>
            </a:r>
            <a:r>
              <a:rPr lang="en-US" i="1" dirty="0" smtClean="0"/>
              <a:t> </a:t>
            </a:r>
            <a:r>
              <a:rPr lang="en-US" i="1" dirty="0"/>
              <a:t>M</a:t>
            </a:r>
            <a:r>
              <a:rPr lang="en-US" i="1" dirty="0" smtClean="0"/>
              <a:t>. </a:t>
            </a:r>
            <a:r>
              <a:rPr lang="pl-PL" i="1" dirty="0" smtClean="0"/>
              <a:t>(</a:t>
            </a:r>
            <a:r>
              <a:rPr lang="en-US" i="1" dirty="0" smtClean="0"/>
              <a:t>2011</a:t>
            </a:r>
            <a:r>
              <a:rPr lang="pl-PL" i="1" dirty="0" smtClean="0"/>
              <a:t>)</a:t>
            </a:r>
            <a:r>
              <a:rPr lang="en-US" i="1" dirty="0" smtClean="0"/>
              <a:t> </a:t>
            </a:r>
            <a:r>
              <a:rPr lang="en-US" i="1" dirty="0"/>
              <a:t>Designing public policies: Principles and instruments</a:t>
            </a:r>
            <a:endParaRPr lang="pl-PL" i="1" dirty="0" smtClean="0"/>
          </a:p>
          <a:p>
            <a:endParaRPr lang="pl-PL" i="1" dirty="0" smtClean="0"/>
          </a:p>
        </p:txBody>
      </p:sp>
    </p:spTree>
    <p:extLst>
      <p:ext uri="{BB962C8B-B14F-4D97-AF65-F5344CB8AC3E}">
        <p14:creationId xmlns:p14="http://schemas.microsoft.com/office/powerpoint/2010/main" val="2662376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Podejście narzędziowe</a:t>
            </a:r>
            <a:endParaRPr lang="pl-PL" dirty="0"/>
          </a:p>
        </p:txBody>
      </p:sp>
      <p:graphicFrame>
        <p:nvGraphicFramePr>
          <p:cNvPr id="4" name="Symbol zastępczy zawartości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19022104"/>
              </p:ext>
            </p:extLst>
          </p:nvPr>
        </p:nvGraphicFramePr>
        <p:xfrm>
          <a:off x="457200" y="1600201"/>
          <a:ext cx="8229600" cy="40610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1265924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050E557B-7CFC-4286-B767-AAF0BD3A914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graphicEl>
                                              <a:dgm id="{050E557B-7CFC-4286-B767-AAF0BD3A914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graphicEl>
                                              <a:dgm id="{050E557B-7CFC-4286-B767-AAF0BD3A914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07DC9776-20AB-4732-8E7F-63B56744644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graphicEl>
                                              <a:dgm id="{07DC9776-20AB-4732-8E7F-63B56744644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graphicEl>
                                              <a:dgm id="{07DC9776-20AB-4732-8E7F-63B56744644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92E338D4-427C-47D3-B95A-11C4A2A8FFC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graphicEl>
                                              <a:dgm id="{92E338D4-427C-47D3-B95A-11C4A2A8FFC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graphicEl>
                                              <a:dgm id="{92E338D4-427C-47D3-B95A-11C4A2A8FFC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Sub>
          <a:bldDgm bld="one"/>
        </p:bldSub>
      </p:bldGraphic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Podejście narzędziowe (2)</a:t>
            </a:r>
            <a:endParaRPr lang="pl-PL" dirty="0"/>
          </a:p>
        </p:txBody>
      </p:sp>
      <p:graphicFrame>
        <p:nvGraphicFramePr>
          <p:cNvPr id="4" name="Symbol zastępczy zawartości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44019223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265433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26A17830-91C2-4F47-BFBA-64B14441694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graphicEl>
                                              <a:dgm id="{26A17830-91C2-4F47-BFBA-64B14441694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graphicEl>
                                              <a:dgm id="{26A17830-91C2-4F47-BFBA-64B14441694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31D61A48-9107-47FA-94BB-80E5F7DA41B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graphicEl>
                                              <a:dgm id="{31D61A48-9107-47FA-94BB-80E5F7DA41B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graphicEl>
                                              <a:dgm id="{31D61A48-9107-47FA-94BB-80E5F7DA41B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Sub>
          <a:bldDgm bld="one"/>
        </p:bldSub>
      </p:bldGraphic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 smtClean="0"/>
              <a:t>Narzędzia rządu w czasach cyfrowych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pl-PL" dirty="0"/>
              <a:t>Rządy od dawna korzystały z takich technologii; </a:t>
            </a:r>
            <a:endParaRPr lang="pl-PL" dirty="0" smtClean="0"/>
          </a:p>
          <a:p>
            <a:pPr lvl="1"/>
            <a:r>
              <a:rPr lang="pl-PL" dirty="0" smtClean="0"/>
              <a:t>od końca XX </a:t>
            </a:r>
            <a:r>
              <a:rPr lang="pl-PL" dirty="0"/>
              <a:t>wieku doprowadziły do opracowania </a:t>
            </a:r>
            <a:r>
              <a:rPr lang="pl-PL" b="1" dirty="0"/>
              <a:t>wielkich systemów informacyjnych </a:t>
            </a:r>
            <a:r>
              <a:rPr lang="pl-PL" dirty="0"/>
              <a:t>dla działań administracyjnych, a od tej pory złożone systemy informacyjne stały się integralną częścią </a:t>
            </a:r>
            <a:r>
              <a:rPr lang="pl-PL" dirty="0" smtClean="0"/>
              <a:t>organizacji.</a:t>
            </a:r>
          </a:p>
          <a:p>
            <a:r>
              <a:rPr lang="pl-PL" dirty="0" smtClean="0"/>
              <a:t>Technologie oferują </a:t>
            </a:r>
            <a:r>
              <a:rPr lang="pl-PL" dirty="0"/>
              <a:t>nowe możliwości </a:t>
            </a:r>
            <a:r>
              <a:rPr lang="pl-PL" dirty="0" smtClean="0"/>
              <a:t>organizacji i funkcjonowania administracji publicznej: </a:t>
            </a:r>
          </a:p>
          <a:p>
            <a:r>
              <a:rPr lang="pl-PL" dirty="0" smtClean="0"/>
              <a:t>Obywatele wykorzystywali technologie </a:t>
            </a:r>
            <a:r>
              <a:rPr lang="pl-PL" dirty="0"/>
              <a:t>cyfrowe,</a:t>
            </a:r>
            <a:r>
              <a:rPr lang="pl-PL" dirty="0" smtClean="0"/>
              <a:t> wcześniej </a:t>
            </a:r>
            <a:r>
              <a:rPr lang="pl-PL" dirty="0"/>
              <a:t>i w większym stopniu niż rządy, a dopiero </a:t>
            </a:r>
            <a:r>
              <a:rPr lang="pl-PL" dirty="0" smtClean="0"/>
              <a:t>na początku drugiej dekady XXI w. ich </a:t>
            </a:r>
            <a:r>
              <a:rPr lang="pl-PL" dirty="0"/>
              <a:t>wpływ na kształtowanie </a:t>
            </a:r>
            <a:r>
              <a:rPr lang="pl-PL" dirty="0" smtClean="0"/>
              <a:t>polityki został dostrzeżony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6780060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Podejście narzędziowe (3)</a:t>
            </a:r>
            <a:endParaRPr lang="pl-PL" dirty="0"/>
          </a:p>
        </p:txBody>
      </p:sp>
      <p:graphicFrame>
        <p:nvGraphicFramePr>
          <p:cNvPr id="4" name="Symbol zastępczy zawartości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17867894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2339656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F0EB4361-FB77-4947-8F23-4F085F6DAE5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graphicEl>
                                              <a:dgm id="{F0EB4361-FB77-4947-8F23-4F085F6DAE5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graphicEl>
                                              <a:dgm id="{F0EB4361-FB77-4947-8F23-4F085F6DAE5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66710697-3B12-4411-89E2-5831B889D62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graphicEl>
                                              <a:dgm id="{66710697-3B12-4411-89E2-5831B889D62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graphicEl>
                                              <a:dgm id="{66710697-3B12-4411-89E2-5831B889D62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20CEBD77-99FB-403E-B116-32F80AD81F6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graphicEl>
                                              <a:dgm id="{20CEBD77-99FB-403E-B116-32F80AD81F6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graphicEl>
                                              <a:dgm id="{20CEBD77-99FB-403E-B116-32F80AD81F6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7B9A7050-1BBC-4F3A-B07C-D3AAB8C0622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graphicEl>
                                              <a:dgm id="{7B9A7050-1BBC-4F3A-B07C-D3AAB8C0622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graphicEl>
                                              <a:dgm id="{7B9A7050-1BBC-4F3A-B07C-D3AAB8C0622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Sub>
          <a:bldDgm bld="one"/>
        </p:bldSub>
      </p:bldGraphic>
    </p:bldLst>
  </p:timing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36806</TotalTime>
  <Words>389</Words>
  <Application>Microsoft Office PowerPoint</Application>
  <PresentationFormat>Pokaz na ekranie (4:3)</PresentationFormat>
  <Paragraphs>56</Paragraphs>
  <Slides>12</Slides>
  <Notes>0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12</vt:i4>
      </vt:variant>
    </vt:vector>
  </HeadingPairs>
  <TitlesOfParts>
    <vt:vector size="13" baseType="lpstr">
      <vt:lpstr>Motyw pakietu Office</vt:lpstr>
      <vt:lpstr>Podejście narzędziowe (tools approch) w naukach o polityce publicznej na przykładzie reform emerytalnych  w latach 1999-2015 w Polsce </vt:lpstr>
      <vt:lpstr>Polityka publiczna</vt:lpstr>
      <vt:lpstr>Prezentacja programu PowerPoint</vt:lpstr>
      <vt:lpstr>Instrumenty polityki publicznej</vt:lpstr>
      <vt:lpstr>Podejście narzędziowe (tools approch)</vt:lpstr>
      <vt:lpstr>Podejście narzędziowe</vt:lpstr>
      <vt:lpstr>Podejście narzędziowe (2)</vt:lpstr>
      <vt:lpstr>Narzędzia rządu w czasach cyfrowych</vt:lpstr>
      <vt:lpstr>Podejście narzędziowe (3)</vt:lpstr>
      <vt:lpstr>Prezentacja programu PowerPoint</vt:lpstr>
      <vt:lpstr>Wnioski</vt:lpstr>
      <vt:lpstr>Dziękuję za uwagę </vt:lpstr>
    </vt:vector>
  </TitlesOfParts>
  <Company>Wojewódka i Wspólnicy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Windows User</dc:creator>
  <cp:lastModifiedBy>Windows User</cp:lastModifiedBy>
  <cp:revision>286</cp:revision>
  <cp:lastPrinted>2017-09-06T16:42:10Z</cp:lastPrinted>
  <dcterms:created xsi:type="dcterms:W3CDTF">2017-08-31T06:51:10Z</dcterms:created>
  <dcterms:modified xsi:type="dcterms:W3CDTF">2017-09-28T10:53:27Z</dcterms:modified>
</cp:coreProperties>
</file>